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50A02-64BD-424D-8A13-17C6C1A43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F8F52-0283-4FDD-AC75-B2FF4D20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E4004-11B3-4D80-AE4C-246F3BB28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EEC12-DFE7-425D-B07B-36C39AF6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D1982-7DD1-4671-A627-2ADA4B22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9D03E-1C7E-475B-9D0F-39D41A0A6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F6F22-4244-4643-9088-8D663CA30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B58DF-3378-453F-B6E4-B2FA4898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225D2-7FBC-4050-A512-10A33E45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D4E2B-142C-4C16-A567-D225EC410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1F861-C0D6-445A-A962-FC49F01D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111505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全科头部护理操作流程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头部护理的基本步骤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头部护理产品推荐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适当的头部按摩可以促进血液循环，有助于改善脑部供血，缓解头痛和偏头痛。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头部按摩能够放松紧张的肌肉和神经，有助于缓解压力和焦虑，提高睡眠质量。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改善发质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通过头部护理，可以为头皮提供充足的营养和水分，有助于改善发质，减少脱发和头皮屑。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头部护理对健康的影响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适当的头部按摩可以增强免疫系统的功能，有助于提高抵抗力，减少感冒和其他疾病的发生。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通过刺激头部穴位，可以调节身体各系统的功能，如调节血压、改善记忆力等。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促进头部穴位按摩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适当的头部按摩可以促进头部皮肤的新陈代谢，有助于减少头皮屑和皮肤问题。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促进头部皮肤新陈代谢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头部护理的益处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头部护理的基本步骤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清洁头皮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洗发水揉出泡沫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按摩头皮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将洗发水倒在掌心，加入少量温水揉出泡沫。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用指腹轻轻按摩头皮，促进血液循环和清洁效果。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涂抹洗发水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冲洗干净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洗发水、温水、毛巾、梳子等。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用指腹将泡沫均匀涂抹在头皮上，避免直接接触头皮。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用温水将头皮和头发冲洗干净，直到无泡沫残留。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选择合适的按摩工具：如指腹、按摩梳等。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按摩太阳穴：用指腹在太阳穴周围轻轻按摩，缓解压力和疲劳。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按摩头顶：用指腹或按摩梳在头顶轻轻按摩，从前往后梳理，促进血液循环。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按摩后脑勺：用指腹或按摩梳在后脑勺轻轻按摩，从前往后梳理，促进血液循环。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按摩头皮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将护发素均匀涂抹在头发上，避免接触头皮。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涂抹护发素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让护发素在头发上停留一段时间，以便更好地滋润头发。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等待片刻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用温水将头发冲洗干净，直到无护发素残留。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冲洗干净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用毛巾轻轻擦干头发，避免用力擦拭，以免损伤头发。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毛巾擦干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护理头发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头部护理的注意事项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适当的洗发频率对于保持头皮健康非常重要。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发质和头皮状况，选择合适的洗发频率。一般来说，油性发质的人可以每天洗发，干性和敏感性发质的人则建议2-3天洗一次。洗发过于频繁可能会破坏头皮的天然屏障，导致头皮干燥、瘙痒和头皮屑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正确的洗发频率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https://d.book118.com/026141115053010041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2024-09-08T03:12:49.526</cp:lastPrinted>
  <dcterms:created xsi:type="dcterms:W3CDTF">2024-09-07T19:12:49Z</dcterms:created>
  <dcterms:modified xsi:type="dcterms:W3CDTF">2024-09-07T19:12:51Z</dcterms:modified>
</cp:coreProperties>
</file>