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2D052-46B4-4A5A-B340-4ADD132EB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8C7FE-4488-4482-96CC-88E0D2DE7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50ED7-E30A-4E50-A6B6-A02853926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5473F-ABA8-477D-B018-A216F0EB5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014438-F8BD-4F2B-869B-9A8014B07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75E5D-D090-42AF-826C-570C5CE21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137934-EB48-4FA9-8720-0BF8E622A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E41EF-BE89-4FD2-BD95-F47E94840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3D5A9-4385-4891-9601-6800420F0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9FDB5-6385-4787-BB24-13C414F0B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98598-8C1A-4A90-B05B-653BE553F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412142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凝结水除油除铁复合膜精处理系统介绍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工艺流程与设备组成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复合膜技术详解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除油效果评估与影响因素分析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除铁效果评估与影响因素分析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系统运行维护与故障诊断策略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在工业生产过程中，凝结水往往含有油和铁等杂质，这些杂质对设备和管道造成腐蚀和堵塞，严重影响生产效率和设备寿命。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去除凝结水中的油和铁等杂质，对于保障工业生产的顺利进行、提高设备使用寿命、降低维护成本具有重要意义。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凝结水除油除铁背景及意义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除油除铁的重要性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凝结水含油含铁问题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复合膜精处理系统采用特殊的复合膜材料，通过物理吸附和化学反应相结合的方式，对凝结水中的油和铁等杂质进行高效去除。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该系统具有处理效率高、操作简便、自动化程度高、节能环保等特点。同时，复合膜材料具有良好的耐腐蚀性和长寿命，可大大降低设备运行和维护成本。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复合膜精处理系统原理及特点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656" r="2365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复合膜精处理系统适用于各种工业生产过程中产生的凝结水处理，如钢铁、石油、化工、电力等行业。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相比传统处理方法，复合膜精处理系统具有更高的处理效率、更低的运行成本和更好的环保性能。同时，该系统可根据不同水质和处理要求进行定制化设计，满足客户的个性化需求。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工艺流程与设备组成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去除凝结水中的悬浮物、胶体等杂质，保证后续处理的顺利进行。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采用高效除油器，去除凝结水中的油类物质，确保水质清洁。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除油处理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通过除铁装置，将凝结水中的铁离子去除至规定标准以下，防止设备腐蚀和结垢。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除铁处理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利用复合膜的超滤和纳滤技术，进一步去除水中的微小颗粒、有机物、重金属等杂质，确保水质达到高标准要求。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复合膜精处理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209" r="42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关键设备功能描述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高效除油器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采用物理或化学方法，将凝结水中的油类物质分离并去除，保证水质清洁。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除铁装置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通过物理或化学方法，将凝结水中的铁离子去除，防止设备腐蚀和结垢，提高设备使用寿命。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复合膜组件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采用超滤和纳滤技术，具有高精度过滤性能，能够去除水中的微小颗粒、有机物、重金属等杂质，确保水质达到高标准要求。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根据水质情况，自动投加化学药剂，协助除油和除铁处理，提高处理效果。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加药装置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定期对复合膜进行反冲洗，清除膜表面的污染物，恢复膜通量，延长膜使用寿命。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反冲洗装置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采用自动化控制系统，实现设备的自动运行和远程监控，提高设备运行稳定性和安全性。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辅助设备配置情况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复合膜技术详解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复合膜材料需具备优异的耐化学腐蚀性、机械强度和良好的成膜性能。常用材料包括聚偏氟乙烯（PVDF）、聚醚砜（PES）和聚酰胺（PA）等。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复合膜需满足高截留率、高通量、良好耐污染性和长期运行稳定性等要求，以保证凝结水处理的效率和效果。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复合膜材料选择与性能要求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制备方法及结构优化策略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制备方法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复合膜的制备方法主要包括浸涂法、喷涂法、旋涂法等。这些方法的选择取决于材料性质、膜结构和应用需求。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结构优化策略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通过改变膜孔径、孔隙率、膜厚度等结构参数，以及引入亲水性基团、纳米粒子等改性手段，可以优化复合膜的性能，提高其除油除铁效率。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复合膜精处理系统可用于工业废水处理，实现油水分离和重金属去除，达到环保排放要求。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工业水处理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利用复合膜的优异分离性能，可将海水中的盐分和杂质去除，实现海水淡化，缓解水资源短缺问题。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海水淡化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复合膜可用于食品饮料加工过程中的澄清过滤，去除悬浮物、细菌等有害物质，提高产品品质。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食品饮料加工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复合膜在生物医药领域可用于药物分离纯化、血液透析等方面，具有广阔的应用前景。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生物医药领域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应用领域拓展探讨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除油效果评估与影响因素分析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https://d.book118.com/026141214233010045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2024-09-14T22:15:26.090</cp:lastPrinted>
  <dcterms:created xsi:type="dcterms:W3CDTF">2024-09-14T14:15:26Z</dcterms:created>
  <dcterms:modified xsi:type="dcterms:W3CDTF">2024-09-14T14:15:28Z</dcterms:modified>
</cp:coreProperties>
</file>