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34BBD-13AE-4029-A19D-2DBD2898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3AA88-6EB8-4A0B-A94B-E6A9FCCC8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7B4E5-386C-4D64-805A-B88E6BEBA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BD5D1-1618-4CB8-94E9-3E2C264AB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E0F34E-F5D3-44ED-884F-C1819DFF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37261-B921-4184-A0AB-394123D69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FAFD6-812A-401E-90FF-844DB8E68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EC0B5-4893-46BB-8767-6B2D8E45F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3EFAC-23A6-4AF5-B76B-1CE2D97E8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FF60D-0A34-4B8F-8A7B-7F0C091D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72693-CC4D-4E46-B6E7-4B36509F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4304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品德养成塑造优秀个性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品德养成的重要性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优秀个性特征分析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家庭教育在品德养成中的作用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学校教育在品德养成中的责任担当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社会环境对品德养成的影响及应对策略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实践活动助力品德养成和优秀个性塑造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品德养成的重要性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品德内涵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品德定义及内涵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品德内涵丰富，包括诚信、友善、公正、勇敢、自律等多个方面。这些品质不仅是个体在社会生活中所必须具备的，也是个体在成长过程中不断追求和完善的目标。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品德是指个体在道德行为中所表现出来的稳定的心理特征，包括道德认识、道德情感、道德意志和道德行为等方面。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品德与心理健康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品德与人际关系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品德与事业成功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06" b="179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89" r="3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品德与个人成长关系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良好的品德有助于个体形成健康的心理状态，提高个体的自尊和自信，增强个体的心理韧性，从而更好地应对生活中的挑战和压力。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品德高尚的个体更容易赢得他人的尊重和信任，从而建立良好的人际关系，获得更多的社会支持和帮助，有利于个体的成长和发展。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在职场中，诚信、勤奋、创新等优秀品德往往更受雇主和同事的青睐，有助于个体在职业生涯中取得更好的成绩和发展。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社会榜样引领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社会道德规范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社会教育引导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社会对品德的期待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社会道德规范是对个体品德的基本要求，包括遵守法律法规、尊重他人权益、履行社会责任等方面。个体应该自觉遵守社会道德规范，维护社会秩序和公共利益。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社会榜样具有引领和示范作用，他们的优秀品德和行为能够激励和带动更多人积极向上、追求进步。因此，社会应该积极宣传和表彰品德高尚的榜样人物，营造良好的社会风尚。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家庭、学校和社会等教育机构在个体品德养成过程中发挥着重要作用。他们应该注重培养个体的道德认知、情感、意志和行为等方面，引导个体树立正确的价值观和道德观，促进个体品德的全面发展。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优秀个性特征分析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保持真实，不说谎话，坦诚面对自己和他人。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遵守承诺，信守诺言，树立良好的信誉。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不推卸责任，敢于面对挑战和困难。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认真履行自己的职责和义务，不敷衍塞责。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责任感强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保持乐观的心态，积极面对生活中的挫折和困难。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不断追求进步，努力提升自己的能力和素质。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积极向上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努力进取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乐观开朗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具备合作意识，愿意与他人共同努力实现目标。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善于倾听他人意见，表达自己的看法，寻求共识和协作。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家庭教育在品德养成中的作用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和谐、温馨的家庭氛围有助于孩子形成积极、乐观的性格，增强孩子的安全感和归属感。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45" r="1064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良好的家庭关系，如夫妻和睦、亲子关系融洽，有利于孩子学会尊重、理解和关爱他人。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家庭所倡导的价值观念，如诚信、友善、公正等，将深刻影响孩子的道德观念和行为习惯。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家庭环境对孩子品德影响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家长言传身教的重要性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榜样作用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家长是孩子的第一任老师，家长的言行举止将直接影响孩子的行为习惯和品德养成。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家长应采用民主、平等的教育方式，尊重孩子的个性和意愿，引导孩子形成独立思考和自主决策的能力。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家长应给予孩子充分的情感支持，关注孩子的心理需求，帮助孩子建立积极、健康的心态。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https://d.book118.com/026143045120010040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2024-09-06T22:09:49.449</cp:lastPrinted>
  <dcterms:created xsi:type="dcterms:W3CDTF">2024-09-06T14:09:49Z</dcterms:created>
  <dcterms:modified xsi:type="dcterms:W3CDTF">2024-09-06T14:09:51Z</dcterms:modified>
</cp:coreProperties>
</file>