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7A13E-D414-4083-BCBD-0B2F67F59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3B029-6E8E-4BD1-B828-DB2B12379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B62D5-62AC-4027-BBA0-CE8BEEAD0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3B525-77DA-4485-B5CC-335A0DE29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C5BAE2-7CBA-411A-AF4A-2A0349DE5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ABAE03-C74C-4C5C-AD42-A18F34330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CB7AE7-B0F1-43A3-97C0-B2C478D9A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8A599-7D25-42E2-AE14-6194D54CF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B03DF-478B-4871-B3FF-D9C99C49B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79446-602A-4652-BE12-9E5F1509B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77A4D-7DB9-4CF1-9E61-8628689D3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4305214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蜂蜜十大品牌简介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蜂蜜市场概述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十大蜂蜜品牌介绍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各品牌比较分析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蜂蜜市场的未来发展趋势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蜂蜜市场概述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28" r="315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全球蜂蜜市场规模已达数十亿美元，并且在持续增长中，显示出蜂蜜市场的巨大潜力。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巨大市场潜力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蜂蜜作为一种天然甜味剂和健康食品，受到各个年龄层消费者的喜爱。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消费群体广泛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蜂蜜市场的规模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随着消费者对健康生活的追求，富含抗氧化剂和具有抗菌、抗炎等功能的蜂蜜受到更多关注。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蜂蜜企业不断推出蜂蜜饮品、蜂蜜护肤品等多种创新产品，进一步拓展蜂蜜市场。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蜂蜜市场的增长趋势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创新产品推动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健康意识驱动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原蜜与加工蜜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原蜜指未经加热处理的蜂蜜，保留了蜂蜜的原始营养成分；加工蜜经过加热处理，口感更醇厚，但部分营养成分可能受损。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有机蜂蜜与普通蜂蜜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有机蜂蜜采用有机农业生产的蜜源，无农药残留，品质更佳；普通蜂蜜则可能含有农药残留，品质参差不齐。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不同花种蜂蜜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根据蜜源花种的不同，蜂蜜可分为槐花蜜、枣花蜜、百花蜜等，每种蜂蜜都具有独特的风味和营养价值。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蜂蜜的种类及其特点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十大蜂蜜品牌介绍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历史沉淀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汪氏蜂蜜园是国内知名的蜂产品企业，拥有多年的蜂蜜生产历史，积累了丰富的蜂蜜酿造经验。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汪氏蜂蜜园致力于提供高品质的蜂产品，从蜜源选择、酿造工艺到产品包装，都严格把控，确保产品的纯正和优质。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25" r="24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品牌一：汪氏蜂蜜园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多元蜜源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百花蜂蜜拥有多元化的蜜源，采集自全国各地的不同花种，使得其蜂蜜产品具有丰富多样的口感和营养价值。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创新工艺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百花蜂蜜在酿造工艺上不断创新，通过现代科技手段保留蜂蜜的原始风味和营养价值，满足现代消费者的健康需求。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品牌二：百花蜂蜜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冠生园作为国内老牌食品企业，其蜂蜜产品在市场上享有很高的知名度和美誉度。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经典品牌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冠生园对蜂蜜产品的质量检测非常严格，确保每一瓶出厂的蜂蜜都符合国家和行业的质量标准。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严格检测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品牌三：冠生园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https://d.book118.com/026143052141010055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2024-09-23T04:31:08.001</cp:lastPrinted>
  <dcterms:created xsi:type="dcterms:W3CDTF">2024-09-22T20:31:08Z</dcterms:created>
  <dcterms:modified xsi:type="dcterms:W3CDTF">2024-09-22T20:31:09Z</dcterms:modified>
</cp:coreProperties>
</file>