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9ECB4-8B98-48A8-A8BE-5EF68FF4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A15D6-17AD-4B26-B2DA-78CEFCDC3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2A2B3-CF91-4BFB-AB6F-BE36586F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45DD4-5AE8-4073-B9D2-A0326D444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D50A18-52FE-4E29-89EE-58ECB4470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D8D1F-43AB-4548-A1A0-F8C504EF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C8FFB-75D7-44F1-98E6-2B0C7489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CBBD7-0AC0-437E-B2F9-548A5D984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13932-2A78-4C5F-B875-68281E1FF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EA520-11D9-4D4C-8010-D89CB980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40154-FE84-4D40-A1C7-3B284FB92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4510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学生心理健康问题对学业发展的影响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学生心理健康问题现状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心理健康问题对学业发展影响机制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实证研究及案例分析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解决方案与建议措施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学生心理健康问题日益严重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随着社会压力的增加和教育竞争的加剧，学生心理健康问题逐渐凸显，成为影响学生学业发展的重要因素。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心理健康与学业发展的关系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心理健康是学生学业成功的基础，良好的心理状态有助于学生更好地应对学习挑战，提升学业成绩。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1" r="208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本报告旨在分析学生心理健康问题对学业发展的影响，并提出相应的对策和建议，以促进学生全面健康发展。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本报告将重点关注中小学生心理健康问题，包括焦虑、抑郁、学习压力等方面，并探讨这些问题对学生学业成绩、学习态度和学习行为的影响。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学生心理健康问题现状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学生面临考试、学业、社交等多方面的压力，容易出现焦虑症状，如紧张、担忧、失眠等。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部分学生因长期面临压力、挫折或家庭问题等，导致情绪低落、兴趣丧失，甚至出现自杀倾向。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部分学生存在学习困难，如注意力不集中、记忆力减退、思维迟缓等，影响学习效果。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学习障碍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学生在与同学、老师、家长相处过程中，可能出现沟通不畅、关系紧张等问题，导致心理压力增大。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407" r="240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常见心理健康问题类型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根据多项调查数据显示，学生心理健康问题发生率逐年上升，涉及各年龄段、各层次的学生。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心理健康问题在学生中的分布具有一定的普遍性，但不同年级、性别、家庭背景的学生表现出的问题类型和程度存在差异。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家庭环境、父母教育方式、家庭经济状况等对学生的心理健康状况具有重要影响。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学校的教育理念、师生关系、校园氛围等也是影响学生心理健康的重要因素。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社会竞争压力、网络环境、社会文化等也会对学生的心理健康产生直接或间接的影响。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学生的个性特点、心理素质、应对方式等也会对其心理健康状况产生影响。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心理健康问题对学业发展影响机制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缺乏兴趣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心理健康问题可能导致学生对学习内容失去兴趣，缺乏主动学习的动力。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目标模糊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心理问题可能使学生对未来感到迷茫，失去明确的学习目标。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心理健康问题可能降低学生的自信心，使其对学习产生畏难情绪。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学习动力减弱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心理问题可能导致学生注意力不集中，无法专注于学习任务。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心理健康问题可能影响学生的记忆力，使其难以记住学习内容。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心理问题可能导致学生思维迟缓，影响其对问题的理解和分析。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思维迟缓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注意力分散与记忆力减退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心理健康问题可能导致学生情绪波动，如焦虑、抑郁等，影响学习状态。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学习习惯改变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心理问题可能引发学生的行为异常，如攻击行为、自残行为等，干扰正常学习秩序。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心理健康问题可能导致学生学习习惯改变，如拖延症、学习效率低下等。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情绪波动与行为异常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https://d.book118.com/026145102120010040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2024-09-06T22:10:38.900</cp:lastPrinted>
  <dcterms:created xsi:type="dcterms:W3CDTF">2024-09-06T14:10:38Z</dcterms:created>
  <dcterms:modified xsi:type="dcterms:W3CDTF">2024-09-06T14:10:40Z</dcterms:modified>
</cp:coreProperties>
</file>