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985A2-8F56-4F70-8016-EFB5E9C18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ABDA1-282E-44F5-9490-F7DB48573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BB878-780B-4294-AFDE-78E20D5E3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B89F5-C478-48C4-8B98-57E80D98C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238135-E249-43F1-91C4-8081D6ACC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FE348D-F4C3-42CE-9D73-CE526C016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B29123-2A3A-4BE1-BE00-9E93BD8A8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B1A78-2AF9-4065-8EBE-4EBDC62AC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2618F-D7BB-4389-B60C-B4C501DE2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36299-9B6E-42E9-967F-A1059EC4E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1C003-850D-48E9-8775-A3B81D9C8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50201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车辆生产安全隐患排查与防范培训班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车辆生产安全隐患概述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安全隐患防范策略与措施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安全隐患排查与防范实践案例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提高员工对车辆生产安全隐患的认识和重视程度，增强安全意识。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帮助员工掌握车辆生产过程中的安全操作规范和应急处置措施，降低事故风险。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促进企业建立健全的安全管理体系，提升整体安全管理水平。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包括车辆生产过程中的常见安全隐患、危险源辨识、风险评估等。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详细介绍各生产环节的安全操作要求，如设备使用、物料搬运、电气安全等。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指导企业建立完善的安全管理制度和流程，提高安全管理效率。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培训员工如何在紧急情况下采取正确的应急措施，如火灾、泄漏、机械故障等。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通过案例分析、互动讨论等方式，提高员工的安全意识和风险防范能力。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车辆生产安全基础知识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车辆生产安全隐患概述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指在生产过程中可能导致人员伤亡、财产损失或环境破坏的潜在危险因素。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根据危险性质可分为机械伤害、电气伤害、化学伤害、火灾爆炸等；根据危险源可分为设备设施隐患、作业环境隐患、人员操作隐患等。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安全隐患的定义和分类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如设备老化、故障，安全防护装置缺失或失效等。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设备设施隐患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作业环境隐患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人员操作隐患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如场地狭窄、照明不足、通风不良、危险品存放不当等。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如操作人员技能不足、违章操作、安全意识淡薄等。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车辆生产过程中的安全隐患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影响生产效率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增加生产成本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降低产品质量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危及人员安全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安全隐患对车辆生产的影响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安全隐患可能导致生产中断、设备损坏，进而影响生产效率。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安全隐患的排查和整改需要投入人力、物力和财力，增加生产成本。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安全隐患可能直接导致人员伤亡，给企业和员工带来巨大的生命和财产损失。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安全隐患可能导致生产过程中出现质量问题，如零部件损坏、装配不良等，进而影响产品质量。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22" r="5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常规排查方法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通过直接观察车辆外观、颜色、灯光等，发现可能存在的安全隐患。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向驾驶员或相关人员询问车辆使用情况和异常现象，了解潜在问题。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按照车辆安全检查表逐项检查，确保不遗漏任何细节。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如发动机检测仪、尾气分析仪等，用于检测车辆各系统的技术状况。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专用检测仪器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通过与车辆控制系统连接，读取故障码和数据流，快速定位问题。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诊断软件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如反光背心、安全帽等，确保排查过程中的个人安全。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防护装备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专业排查工具和设备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https://d.book118.com/026150201024010043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2024-09-10T23:02:16.752</cp:lastPrinted>
  <dcterms:created xsi:type="dcterms:W3CDTF">2024-09-10T15:02:16Z</dcterms:created>
  <dcterms:modified xsi:type="dcterms:W3CDTF">2024-09-10T15:02:18Z</dcterms:modified>
</cp:coreProperties>
</file>