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83210-0263-4801-ACA0-6F397A2CB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51580-2566-4E53-B64C-AE091E42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DD4FB-C455-48E7-A3FB-D6F4F0A9E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00877-5C70-4E5D-98AB-995A609F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90728-20CB-4DBB-A973-4308BF061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B8182E-A210-4A3A-AF5E-281011B8D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62F39A-4E4F-44BD-AE32-FCABC17EF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6A069-A0A6-4243-A841-4C9853D5E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29778-0D46-4939-8EC2-40CD78C8C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E4B4A-FC32-44F5-ABF0-64677A97F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7C728-DCF5-4D15-A257-FA5675B80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5023305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光纤光栅频谱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光纤光栅的频谱特性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光纤光栅的频谱分析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光纤光栅频谱在通信领域的应用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光纤光栅频谱的发展趋势与展望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光纤光栅的定义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光纤光栅是一种特殊的光学元件，通过在光纤中形成折射率周期性变化的结构，实现对特定波长的光进行反射或传输。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光纤光栅的折射率变化周期通常在微米量级，因此能够实现对非常窄波长范围的光进行调控。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此外，根据作用方式的不同，光纤光栅还可以分为反射型和透射型。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根据折射率变化形式，光纤光栅可分为均匀光纤光栅和非均匀光纤光栅。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均匀光纤光栅的折射率变化呈周期性，而非均匀光纤光栅的折射率变化则呈现出非周期性或分段周期性。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光纤光栅的分类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919" b="16919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光纤光栅在通信领域中有着广泛的应用，如DWDM系统、拉曼放大器、光纤激光器等。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此外，光纤光栅在传感领域也具有重要应用价值，如温度、压力、位移、折射率等物理量的测量。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光纤光栅还可以用于光谱学研究，如气体分析、化学反应监测等。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光纤光栅的应用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光纤光栅的频谱特性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频谱特性是指光纤光栅对不同波长光的响应。具体来说，它描述了光纤光栅如何将不同波长的光耦合到不同的模式，以及这些模式的传输和反射特性。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频谱特性是光纤光栅最重要的特性之一，它决定了光纤光栅在光谱分析、光学通信、传感等领域的应用范围和性能。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频谱特性的定义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光纤光栅的结构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光纤光栅的结构对其频谱特性有重要影响。不同的结构会导致不同的耦合效率和模式特性，从而影响频谱特性。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写入技术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写入技术是制作光纤光栅的关键技术，不同的写入技术会导致不同的折射率分布和热历史，进而影响频谱特性。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环境因素如温度、压力和化学环境等也会影响光纤光栅的频谱特性。这些因素会导致光纤光栅的结构和折射率发生变化，从而影响频谱特性。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频谱特性的影响因素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频谱特性的测量方法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通过观察光纤光栅的表面结构，可以间接测量其频谱特性。这种方法操作简便，但精度较低。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光学显微镜测量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使用光谱分析仪可以测量光纤光栅的反射和透射光谱，从而获得其频谱特性。这种方法精度高、操作简便。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频谱仪测量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通过将光纤光栅与另一个已知光谱特性的元件进行干涉，可以测量出光纤光栅的频谱特性。这种方法精度较高，但操作较为复杂。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光学干涉仪测量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光纤光栅的频谱分析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https://d.book118.com/026150233051010050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2024-09-15T11:23:02.358</cp:lastPrinted>
  <dcterms:created xsi:type="dcterms:W3CDTF">2024-09-15T03:23:02Z</dcterms:created>
  <dcterms:modified xsi:type="dcterms:W3CDTF">2024-09-15T03:23:04Z</dcterms:modified>
</cp:coreProperties>
</file>