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2471B-5B9E-4B19-BA38-4D3269FD8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53482-C68A-4736-A113-74ADD752A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4F221-5575-495C-A155-1DAC5F4EC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EACF3-AFDE-4069-B8B1-9B0DE3041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757E10-717B-4D8B-843B-52AFC1F04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C241C-828E-4176-BE52-0CE934B67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78F86F-6DAD-4E22-AF0C-BE567CBEE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DFFA7-2178-4E89-84FE-54CFD7287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524FA-DC87-4292-B1DF-519B08A76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D0D2C-F278-44F8-A86D-12D11D01B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56FBA-039E-45A1-8E93-F1719F6BD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53151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安全意识培训模板-如何正确使用安全装备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安全装备使用前准备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正确佩戴与使用安全装备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安全装备日常检查与维护保养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紧急情况下安全装备应急处理措施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安全装备概述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4" r="136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指用于保护人员免受工作场所危害的各类装备、器具和用品。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根据用途可分为头部、呼吸、眼面部、听力、手足部等防护装备；根据性质可分为防护性、救生性、辅助性安全装备。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504" b="205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保护人员安全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降低事故发生的概率或减轻事故造成的伤害。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减少因担心安全问题而产生的心理压力，使员工更加专注于工作。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降低事故率，减少因安全事故造成的经济损失和负面影响。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眼面部防护装备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护目镜、面罩等，用于防止异物飞溅、化学溶液溅入等对眼睛和面部的伤害。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头部防护装备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安全帽、头盔等，用于保护头部免受坠落物、碰撞等伤害。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呼吸防护装备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口罩、防毒面具等，用于防止吸入有毒有害气体或粉尘。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听力防护装备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耳塞、耳罩等，用于降低噪音对听力的损害。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手足部防护装备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安全鞋、手套等，用于保护手足部免受砸伤、刺伤、烫伤等伤害。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安全装备使用前准备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在使用安全装备前，必须了解国家及地方相关的安全法规，确保自己的行为符合法律要求。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熟悉安全装备所对应的安全标准，如安全帽、安全带等装备的国家标准或行业标准。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了解相关法规及标准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在使用安全装备前，应认真阅读产品说明书，了解装备的性能、使用范围、使用方法等。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理解掌握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对于说明书中的重要内容，如使用步骤、注意事项等，应深入理解并掌握。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熟悉产品说明书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检查安全装备的外观是否完好，有无破损、裂纹、变形等明显缺陷。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对安全装备的各项功能进行检查，如安全帽的帽带、帽衬等是否完好，安全带是否牢固等。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检查安全装备是否在有效期内，过期的安全装备应及时更换。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检查装备完好性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正确佩戴与使用安全装备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安全帽佩戴方法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选择合适尺码的安全帽，调整帽衬和帽箍，确保帽子紧贴头部；系好下颚带，防止帽子在意外时脱落。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防护面罩佩戴方法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将面罩置于面部合适位置，调整松紧带确保面罩紧贴面部；检查视线是否受阻，确保面罩不会影响正常工作。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头部防护用品佩戴方法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667" r="8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选择适合脸型的口罩，佩戴时确保口罩覆盖口鼻，并调整鼻夹以确保密合；定期更换滤棉，保持呼吸畅通。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防尘口罩使用方法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检查面具是否完好，佩戴时确保面具紧贴面部，调整头带松紧度；连接好滤毒罐，并确保滤毒罐在正常有效期内。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防毒面具使用方法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呼吸防护用品使用方法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https://d.book118.com/026153151043010031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2024-08-29T16:04:55.493</cp:lastPrinted>
  <dcterms:created xsi:type="dcterms:W3CDTF">2024-08-29T08:04:55Z</dcterms:created>
  <dcterms:modified xsi:type="dcterms:W3CDTF">2024-08-29T08:04:57Z</dcterms:modified>
</cp:coreProperties>
</file>