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B54F7-EE29-49C1-8551-DC4D14C60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C4ECD-998E-42E7-B5DC-4019E28E1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13B08-726C-4178-824C-E016608A7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5448E-7FB1-460B-BAF9-517F24660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4BAA38-BA5B-4E29-AB1D-A799CF0D9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87628-B2DF-4BB6-AB27-D65749E0F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3B4697-C4A1-4024-8E66-5CF56628C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BD6F5-605E-4096-9399-2D499EB99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FD731-1DAD-4D45-925B-9096B7ED7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6C865-2895-4742-A25D-B81BD137C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7DD76-15E8-4223-88B9-6CEC5C36E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540010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学校消防安全培训计划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学校消防安全制度与规定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消防安全培训内容与方法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消防安全演练与实战操作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学校是人员密集场所，一旦发生火灾，后果不堪设想。因此，加强学校消防安全培训，提高师生消防安全意识和自救能力，是保障校园安全的重要措施。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通过本次培训，使师生掌握基本的消防安全知识，了解火灾的危害、预防措施及应急处理方法，提高师生在火灾事故中的自救和互救能力。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19" r="26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培训内容：消防安全知识、火灾预防措施、应急处理方法等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培训时间：每学期安排2-4次，每次2-3小时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培训对象：全体师生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培训形式：讲座、案例分析、模拟演练等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培训师资：聘请专业消防人员或相关专家授课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28" r="20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608" r="376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火灾可造成人员伤亡和财产损失，对学校而言，火灾可能危及师生生命安全，造成重大财产损失。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加强消防安全教育，提高师生消防安全意识；定期检查消防设施，确保其完好有效；严禁吸烟、违规使用明火，减少火灾隐患。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火灾危害与预防措施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掌握灭火器的正确使用方法，如拔掉保险销、握住喷管对准火源、按下压把等。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定期检查灭火器压力是否正常、喷管是否畅通、有无损坏等，如发现问题应及时更换或维修。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灭火器的使用与维护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灭火器维护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灭火器使用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563" r="28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火灾逃生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熟悉学校紧急疏散路线，掌握正确的逃生方法，如低姿势逃生、用湿毛巾捂住口鼻等。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自救知识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了解如何进行简单的自救，如被困时敲打金属物品、发出求救信号等。同时，学会正确报警和配合消防人员开展灭火救援工作。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火灾逃生与自救知识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学校消防安全制度与规定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制定并执行学校消防安全管理制度，确保各项消防安全措施的落实。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定期组织消防安全检查，发现问题及时整改，确保消防安全。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727" r="97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788" r="1078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明确学校领导、各部门及教职员工的消防安全职责，形成齐抓共管的局面。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学校消防安全责任制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定期进行消防安全检查，包括消防设施、器材、通道等，确保其完好有效。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对检查中发现的问题，及时进行整改，并跟踪整改情况，确保问题得到彻底解决。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对整改不力的部门或个人，进行问责处理，并追究相关责任。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消防安全检查与整改制度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https://d.book118.com/026154001000010050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2024-09-15T00:53:08.320</cp:lastPrinted>
  <dcterms:created xsi:type="dcterms:W3CDTF">2024-09-14T16:53:08Z</dcterms:created>
  <dcterms:modified xsi:type="dcterms:W3CDTF">2024-09-14T16:53:10Z</dcterms:modified>
</cp:coreProperties>
</file>