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90070-A4B5-42C8-83A2-1C204575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5982-E285-4141-9720-10479E1B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D6B0B-364B-421C-AF85-B6A25178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BAAE7-DFC8-47B1-B9AE-BE390248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F6446-32D9-4D5D-A432-729E302C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24A08-19C4-4208-A800-78383F71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B88AA-9817-4860-8883-7606877E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F3A7B-0417-4930-B0B4-D5984651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47ABE-734D-4DAF-A3B8-30BA28A2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B2F75-B262-446E-B78F-8EF76325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C4C86-3BD5-453A-974F-1545E98A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5405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小小火种藏千万害 防控安全我们在行动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火种的危险性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安全防控的方法和手段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安全防控的实践与行动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火种的危险性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火灾可能导致人员烧伤、吸入有毒烟雾、窒息等，甚至危及生命。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火灾会烧毁房屋、家具、电器、文物等财产，造成巨大的经济损失。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火灾对森林、草原、自然保护区等生态环境造成破坏，影响生态平衡。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2019年澳大利亚山火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由于气候变化和人为因素，澳大利亚发生了持续数月的山林大火，造成了巨大的财产损失和生态破坏。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2018年美国加州葡萄酒庄园火灾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加州葡萄酒庄园发生火灾，造成多名游客和工作人员伤亡，大量葡萄酒库存被毁。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火种引发的事故案例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火灾产生的烟雾中含有大量的有毒气体和颗粒物，对大气环境造成严重污染。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火灾产生的有毒物质可能流入河流、湖泊等水体，对水环境造成污染。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土壤破坏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森林、草原等火灾会破坏土壤结构，影响土壤肥力和生态平衡。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火种对环境的影响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通过提高安全意识，减少安全事故的发生，保障人民生命财产安全。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通过教育和宣传，提高公众对安全问题的认识和重视程度，形成安全第一的观念。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增强安全防范能力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通过培训和实践，提高公众在面对安全问题时的应对能力和自我保护能力。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制定安全防控措施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针对不同领域和行业的特点，制定科学、合理的安全防控措施，确保安全工作的有效开展。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落实安全责任制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建立健全的安全责任制，明确各级领导和从业人员的安全职责，确保各项安全工作得到有效落实。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加强安全监管力度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加大对安全工作的监管力度，及时发现和整改安全隐患，防止安全事故的发生。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安全防控措施的必要性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安全问题的有效解决有助于维护社会稳定，促进经济社会的可持续发展。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履行国际义务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积极参与国际安全合作，共同应对全球性安全挑战，履行国际义务和责任。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通过有效的安全防控措施，最大程度地减少安全事故对人民生命财产的损失。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安全防控的社会责任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安全防控的方法和手段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https://d.book118.com/026154052014010100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2024-09-23T22:18:33.295</cp:lastPrinted>
  <dcterms:created xsi:type="dcterms:W3CDTF">2024-09-23T14:18:33Z</dcterms:created>
  <dcterms:modified xsi:type="dcterms:W3CDTF">2024-09-23T14:18:35Z</dcterms:modified>
</cp:coreProperties>
</file>