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CA9F9E-8C40-4693-A593-5A449280E5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D683EC-21B0-4ADF-9B5F-DC50ECA5F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5FD4D7-18D9-4C0F-9855-FC6B15D71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03567E-827A-404A-BF94-81A8D84B2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8BA47C-2762-40AA-BCE8-34D459F365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B53117-024F-45A5-9667-286029D624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BD866C-1E66-404B-9A80-2AD5AEB964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5F46BB-7952-4E17-AF9A-626A75BE2B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3B6056-93D4-46B6-A54A-FD765812C4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94CF8-37F8-435A-A352-97F0ADA86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C01B8-53EC-4F27-8C9B-B997EFCDE0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20012305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《健康的网络心理》ppt课件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网络心理概述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健康网络心理的重要性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培养健康网络心理的方法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不健康网络心理的应对策略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网络心理概述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73" r="318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77" r="290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网络心理是指人们在网络空间中的心理表现和心理活动，包括对网络环境的感知、认知、情感、意志等方面的心理反应。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网络心理是人们在虚拟世界中的心理状态和行为表现，与现实生活中的心理状态既有相似之处也有不同之处。</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解释</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网络心理的定义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在网络空间中，人们可以选择匿名身份，隐藏真实身份，更加自由地表达自己的想法和情感。</a:t>
            </a:r>
          </a:p>
        </p:txBody>
      </p:sp>
      <p:pic>
        <p:nvPicPr>
          <p:cNvPr id="6" name="Picture 6"/>
          <p:cNvPicPr>
            <a:picLocks noChangeAspect="1"/>
          </p:cNvPicPr>
          <p:nvPr/>
        </p:nvPicPr>
        <p:blipFill>
          <a:blip r:embed="rId2"/>
          <a:srcRect l="21417" r="21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匿名性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网络空间中的人们可以跨越时空界限，进行实时的交流和互动，形成虚拟的人际关系和社会网络。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交互性</a:t>
            </a:r>
          </a:p>
        </p:txBody>
      </p:sp>
      <p:pic>
        <p:nvPicPr>
          <p:cNvPr id="10" name="Picture 10"/>
          <p:cNvPicPr>
            <a:picLocks noChangeAspect="1"/>
          </p:cNvPicPr>
          <p:nvPr/>
        </p:nvPicPr>
        <p:blipFill>
          <a:blip r:embed="rId3"/>
          <a:srcRect t="125" b="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网络空间的信息是开放的，人们可以获取各种信息，同时也可以发布自己的信息和观点，形成多元化的信息交流。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开放性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网络心理的特点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284" b="728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057" b="1905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网络心理的影响因素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网络环境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网络环境的多样性、便捷性和互动性等特点，对人们的心理状态和行为表现产生影响。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个人因素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个人的性格、兴趣、需求、动机等因素也会影响网络心理状态，不同的人在网络空间中的心理反应和行为表现也会有所不同。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社会因素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网络空间中的社会环境和文化背景等因素也会对人们的心理状态产生影响，如网络群体、网络文化等。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健康网络心理的重要性</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增强自我约束能力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健康的网络心理促使个体在上网时能够自我约束，不参与网络欺凌、传播谣言等不良行为。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维护网络安全与稳定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健康的网络心理有利于维护网络空间的秩序和稳定，减少网络冲突和暴力的发生。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培养良好的网络道德观念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健康的网络心理有助于个体树立正确的道德观念，自觉遵守网络行为规范，抵制不良信息的传播。</a:t>
            </a:r>
          </a:p>
        </p:txBody>
      </p:sp>
      <p:pic>
        <p:nvPicPr>
          <p:cNvPr id="10" name="Picture 10"/>
          <p:cNvPicPr>
            <a:picLocks noChangeAspect="1"/>
          </p:cNvPicPr>
          <p:nvPr/>
        </p:nvPicPr>
        <p:blipFill>
          <a:blip r:embed="rId2"/>
          <a:srcRect t="11625" b="1162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促进网络行为的规范性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促进情感交流与支持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健康的网络心理有助于个体在网络中寻求情感支持和共鸣，缓解现实生活中的压力。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建立良好的人际关系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健康的网络心理有助于个体在网络社交中建立真诚、友善的人际关系，扩大社交圈子。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增强沟通能力与技巧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健康的网络心理促使个体在网络交流中更加善于表达自己，提高沟通效果。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提高网络社交的质量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67" b="4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提高信息筛选能力</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健康的网络心理使个体具备辨别真假信息的能力，避免受到虚假信息的误导。</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增强批判性思维能力</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健康的网络心理有助于个体在网络信息面前保持清醒的头脑，不盲目相信或传播未经证实的消息。</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培养正确的价值观</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健康的网络心理有助于个体树立正确的价值观，不因网络上的负面信息而动摇自己的信念和价值观。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增强网络信息的辨别力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培养健康网络心理的方法</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https://d.book118.com/026200123051010050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2024-09-15T11:23:45.450</cp:lastPrinted>
  <dcterms:created xsi:type="dcterms:W3CDTF">2024-09-15T03:23:45Z</dcterms:created>
  <dcterms:modified xsi:type="dcterms:W3CDTF">2024-09-15T03:23:47Z</dcterms:modified>
</cp:coreProperties>
</file>