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220FC-FBA8-4042-803F-B5AE14FD8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CF6EA-B2E6-4C21-B18A-31C7C0651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469FF-FE59-41BC-B09C-303A330DF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38223-31B8-4A23-93F6-7C72932F0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47C1E6-1080-47A1-9E2E-83BE92A40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EC8AAE-91EA-4CCB-8D12-817D911CB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64770F-4559-4E56-9DB7-C19EA30A1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65B7A-C15B-4BEC-A15D-3F84E5D4B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8FC4E7-5841-4BC5-AAB7-4767688B8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7F61A-4A98-43DC-9EA1-D66C29CF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C50FF-F5DB-40E8-8BD6-3AB64A890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0310222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教师在管理学生行为中的职责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学生行为管理的重要性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教师在学生行为管理中的具体职责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针对不同类型学生的管理策略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教师在学生行为管理中的挑战与应对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030" b="220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维护良好的学习环境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确保学生在一个安全、有序、积极的学习环境中学习，从而提高学习效果。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培养学生自律和责任感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通过管理学生行为，帮助学生建立自律和责任感，为未来的成功打下基础。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促进学生的全面发展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通过规范学生行为，培养学生的社会技能、情感技能和认知技能，促进学生的全面发展。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教师的角色与职责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榜样作用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作为教师，应该以身作则，成为学生的良好榜样，展示积极的行为和态度。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规则制定和执行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制定明确的规则和纪律，确保学生了解并遵守，同时公正、一致地执行这些规则。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沟通和指导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与学生建立积极的沟通关系，了解他们的需求和问题，提供必要的指导和支持。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监督和评估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监督学生的行为表现，及时发现问题并采取适当的措施进行干预和纠正。同时定期评估学生的进步和表现，为学生提供反馈和建议。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学生行为管理的重要性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教师应通过明确课堂规则和纪律要求，确保学生在课堂上保持安静、专注，并尊重他人。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确保课堂秩序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促进合作学习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通过丰富多样的教学方法和手段，激发学生的学习兴趣和积极性，提高学习效果。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鼓励学生之间的合作与交流，培养他们的团队协作精神和沟通能力。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营造良好学习氛围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通过引导学生制定学习计划、自我反思和调整行为，培养学生的自律性和自主学习能力。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培养学生自律性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以身作则，传递积极向上的价值观和道德观念，帮助学生形成健全的人格和品德。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塑造良好品德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关注学生的心理健康状况，及时发现并提供必要的心理支持和辅导，促进学生身心健康发展。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促进学生个人发展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教师应熟悉并严格执行学校的规章制度和纪律要求，确保学生行为的规范和有序。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严格执行校规校纪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对于违反纪律的学生行为，教师应进行公正、客观的处理和教育引导，维护学校纪律的严肃性和公平性。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公正处理违纪行为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与学生家长保持密切联系和沟通，共同关注学生的行为表现和成长进步，形成教育合力。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维护学校纪律和秩序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教师在学生行为管理中的具体职责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375" r="7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教师应与学生共同制定班级纪律规定，确保规定内容合理、明确，并得到学生的理解和认可。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制定明确的纪律规定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教师应始终如一地执行纪律规定，对违反规定的行为及时予以制止和纠正，确保规定的严肃性和有效性。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严格执行纪律规定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在执行纪律规定时，教师应保持公正、公平的态度，不偏袒任何一个学生，维护班级的和谐与稳定。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公正、公平地对待每一个学生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制定并执行纪律规定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鼓励学生参与社会实践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教师应鼓励学生积极参与社会实践活动，让学生在实践中体验社会主流价值观的内涵和意义，增强社会责任感。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传授核心价值观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教师应通过课堂教学、班会等多种途径，向学生传授社会主流价值观，引导学生树立正确的世界观、人生观和价值观。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以身作则，树立榜样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教师应以身作则，成为学生的楷模，通过自己的言行举止向学生传递积极向上的价值观和人生追求。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引导学生建立正确价值观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了解学生心理需求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教师应通过日常观察、交流等方式，了解学生的心理需求和情绪变化，及时发现学生可能存在的心理问题。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提供心理支持和辅导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对于存在心理问题的学生，教师应提供必要的心理支持和辅导，帮助学生缓解心理压力，走出心理困境。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营造健康的班级氛围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教师应努力营造积极向上、健康和谐的班级氛围，让学生在良好的环境中健康成长。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关注学生心理健康，提供必要支持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https://d.book118.com/026203102221010051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2024-09-17T20:39:35.631</cp:lastPrinted>
  <dcterms:created xsi:type="dcterms:W3CDTF">2024-09-17T12:39:35Z</dcterms:created>
  <dcterms:modified xsi:type="dcterms:W3CDTF">2024-09-17T12:39:37Z</dcterms:modified>
</cp:coreProperties>
</file>