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52778B-1A01-4C63-8B71-770B33BEB2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7D2A9-EE49-4FA5-B14B-6DE0D26F5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A24ECA-AEC3-4C54-9CBF-3DA4FD8C0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6C0A1-FD39-4F32-AA7D-5E52FFAA2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9AFFDB-A5C2-4149-BC17-E29166EC4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8D0B67-5FDD-4B7B-A5F0-2445ECB68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8F6A95-259E-460F-B527-E4ED7BC46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2C185-5DD3-483E-8188-4A718CA95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A7EA17-FE21-4EBA-B4A1-FCD0B289C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3B6D1-48A7-4084-8915-082EC8C7C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FE0411-93DB-4878-8BA1-9178BBCA5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0313204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安全生产标准化建设与管理办法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安全生产标准化建设内容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安全生产标准化实施步骤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安全生产标准化管理要求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安全生产标准化实施效果评价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标准化是指通过建立安全生产责任制，制定安全管理制度和操作规程，排查治理隐患和监控重大危险源，建立预防机制，规范生产行为，使各生产环节符合有关安全生产法律法规和标准规范的要求，人、机、物、环处于良好的生产状态，并持续改进，不断加强企业安全生产规范化建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安全生产标准化的实施有助于企业提高安全管理水平，降低事故风险，保障员工生命财产安全，提升企业社会形象和市场竞争力。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安全生产标准化工作起步较晚，但近年来得到了政府和企业的高度重视。国家出台了一系列政策法规和标准规范，推动企业开展安全生产标准化建设。目前，我国已经初步建立了安全生产标准化的体系框架，并在一些重点行业和领域取得了显著成效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国内发展现状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达国家在安全生产标准化方面有着较为成熟的经验和做法。他们注重从法律法规、标准规范、技术手段等多个方面推动企业实施安全生产标准化，形成了较为完善的安全生产管理体系。同时，国外企业也普遍重视安全生产标准化的建设和管理，将其作为企业核心竞争力的重要组成部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国外发展现状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375" r="21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规定了生产经营单位的安全生产保障、从业人员的权利和义务、安全生产的监督管理、生产安全事故的应急救援与调查处理等方面的内容。该法律为安全生产标准化提供了基本的法律依据。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《企业安全生产标准化基本规范》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由国家安全生产监督管理总局制定并发布，规定了企业安全生产标准化的基本要求、核心要素和实施指南等内容。该规范为企业开展安全生产标准化建设提供了具体的指导。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其他相关政策法规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如《国务院关于进一步加强企业安全生产工作的通知》、《生产安全事故报告和调查处理条例》等，也对安全生产标准化的建设和管理提出了相关要求和措施。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相关政策法规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安全生产标准化建设内容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加强安全生产监管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建立安全生产监管机构，配备专职安全管理人员，对企业安全生产进行全面监管。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建立健全安全生产责任制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明确各级管理人员和操作人员的安全职责，形成全员参与的安全生产管理体系。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制定安全规章制度和操作规程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结合企业实际，制定各类安全规章制度和操作规程，确保员工有章可循、有规可守。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针对不同岗位员工开展相应的安全培训，提高员工的安全意识和操作技能。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实施安全考核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通过安全宣传、安全文化建设等多种形式，加强员工的安全教育，营造良好的安全生产氛围。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对员工进行定期的安全考核，检验员工的安全知识和操作技能水平。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安全培训与教育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定期开展全面的安全检查，及时发现和消除事故隐患。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定期组织安全检查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建立隐患排查制度，对排查出的隐患进行登记、评估、整改和验收。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建立隐患排查机制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加强生产现场的安全管理，确保各项安全措施得到有效执行。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加强现场安全管理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396" b="33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361" r="236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56" b="18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应急预案与演练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针对可能发生的各类事故，制定相应的应急预案，明确应急处置措施和人员职责。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开展应急演练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定期组织应急演练，提高员工的应急处置能力和协同配合能力。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加强应急资源管理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加强应急资源的管理和储备，确保在紧急情况下能够及时调用所需资源。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安全生产标准化实施步骤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明确安全生产标准化的目标、任务和时间表。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对现有安全生产状况进行全面评估，找出存在的问题和差距。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制定针对性的改进措施和计划，明确责任部门、人员和完成时限。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292" r="92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成立安全生产标准化领导小组，明确职责和分工。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指定专人负责安全生产标准化的日常管理工作。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各相关部门要积极参与并配合安全生产标准化的实施工作。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落实责任部门及人员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167" r="151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通过会议、宣传栏、标语等多种形式，宣传安全生产标准化的重要性和意义。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组织开展安全生产标准化培训，提高员工的安全意识和操作技能。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加强对特种作业人员和危险岗位人员的专业培训和管理。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开展宣传与培训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https://d.book118.com/026203132040010045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2024-09-13T22:04:51.313</cp:lastPrinted>
  <dcterms:created xsi:type="dcterms:W3CDTF">2024-09-13T14:04:51Z</dcterms:created>
  <dcterms:modified xsi:type="dcterms:W3CDTF">2024-09-13T14:04:53Z</dcterms:modified>
</cp:coreProperties>
</file>