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3BCF8-A301-4657-83C3-90A7DEBF5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E97F4-4043-4C99-8E87-083BEA9E5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25EA2-1D88-4101-90FD-B40EDEC22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51F5DF-3096-4BBA-8083-5AE2BE161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E26887-FA90-44A9-B5A1-FA4305331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DC4407-1B96-43F5-BF49-01BF48E91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ED5F1C-5E2D-4676-8BF2-FF7836458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16F04-AD7B-4510-9DDF-BF1F9CE63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3DEF69-5B0D-456C-B08A-C5B7F4CC7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F36EA-0C6F-428F-8FFB-BC61099F1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21692-840C-4273-BB66-3CBC83BBD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20420223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化工专业大学生金工实习总结报告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实习过程与经历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个人能力提升与收获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附录与致谢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化工行业规模持续扩大，产值和利润稳步增长。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高端化学品和新材料领域发展迅速，成为行业新的增长点。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绿色化工和智能制造成为行业发展趋势，推动产业转型升级。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金工实习目的和意义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加深对化工生产流程和设备的了解，提高实践操作能力。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培养工程意识和团队协作精神，提高解决实际问题的能力。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为未来从事化工领域相关工作打下坚实基础。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实习单位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某大型化工企业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金工实习生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参与化工设备的安装、调试和维护工作，协助工程师进行设备管理和技术改造。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实习单位及岗位介绍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实习过程与经历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2023年3月1日至2023年6月30日，共4个月。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上午8:00至12:00，下午1:30至5:30。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每日工作时间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实习时间安排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掌握化工设备操作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在导师的指导下，学习并掌握各类化工设备的操作方法，如反应釜、蒸馏塔、换热器等。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了解安全生产知识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学习化工生产过程中的安全操作规程和应急处理措施，提高安全意识。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参与实验研究与数据分析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参与实验室的日常实验工作，记录实验数据，分析实验结果，提出改进意见。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熟悉化工生产流程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通过实地参观和学习，了解化工生产的基本流程，包括原料准备、反应过程、产品分离和纯化等环节。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实习内容概述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对化工设备的操作不熟悉。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通过向导师请教和查阅相关资料，逐步掌握设备的操作方法和注意事项。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实验数据分析存在困难。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与实验室同学和导师讨论，学习数据分析方法，借助相关软件进行处理。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对某些化学反应原理理解不够深入。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利用业余时间自学相关课程，向导师请教，加深对化学反应原理的理解。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实习中遇到的问题和解决方法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在实习过程中，我深刻体会到了化工原理及设备知识在实际操作中的重要性。通过实习，我将所学的理论知识与实际生产相结合，加深了对化工原理及设备的理解。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我还参与了工艺流程的制定和优化，了解了工艺流程对产品质量和生产效率的影响。通过实习，我学会了如何根据生产需求调整工艺流程，提高生产效率。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在实习中，我参与了多个化工设备的操作和维护，如反应釜、换热器、塔器等。通过实际操作，我了解了这些设备的结构、工作原理及操作要点，提高了自己的实践能力。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化工原理及设备知识应用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在金工实习中，我掌握了基本的金属加工技能，如车削、铣削、磨削等。通过实际操作，我了解了不同加工方法的优缺点及适用范围。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我学会了使用各种金工工具和量具，如卡尺、千分尺、游标卡尺等。这些工具在金属加工过程中起到了关键作用，保证了加工的精度和质量。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270" b="31270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42" b="77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在实习中，我还参与了金属材料的选用和热处理过程。通过实际操作，我了解了不同金属材料的性能特点及热处理方法对材料性能的影响。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金工操作技能掌握情况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https://d.book118.com/026204202234010103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2024-09-29T09:19:48.037</cp:lastPrinted>
  <dcterms:created xsi:type="dcterms:W3CDTF">2024-09-29T01:19:48Z</dcterms:created>
  <dcterms:modified xsi:type="dcterms:W3CDTF">2024-09-29T01:19:50Z</dcterms:modified>
</cp:coreProperties>
</file>