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77A4EF-37F9-474D-9CFE-1DA1132E0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79A903-C0C3-4C63-A2EF-E151A512E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9792F7-2154-41A1-A6C9-7E755D91A6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3DC9C-0BCD-4FBA-A641-EB20EFDB8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D358C01-C55B-409C-880C-E88DDC11CC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AA2F8FE-A22A-431D-AA2A-C6BB15A55D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AD784C-4A0C-440B-A8FF-384DE393D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093A6C-7C54-4139-8BFB-42429DA13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F979D-162E-4951-A244-80B6A534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CA237-E289-4539-BC8C-D68A1A3A99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9E8B05-5EC1-497B-B650-8E59DE5E79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205004050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可行性研究报告投标方案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社会与环境影响评估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投标方案总结与建议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228" r="3322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193" r="161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分析当前市场环境，包括行业发展趋势、竞争对手情况、客户需求变化等。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当前市场环境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评估政策法规对项目实施的影响，包括产业政策、环保政策、税收政策等。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目标概述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简要介绍项目的总体目标，包括提高市场份额、降低成本、优化产品结构等。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具体目标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详细阐述项目实施的具体目标，如提高生产效率、降低能耗、提升产品质量等。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920" r="1792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通过市场调查、访谈等方式，了解目标市场的需求，包括产品或服务的类型、数量、价格等方面的需求。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调查目标市场的需求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分析目标市场的需求特点，包括消费者的年龄、性别、职业、收入等方面的特点，以及消费习惯、购买决策等方面的特点。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分析市场需求的特点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根据历史数据和市场趋势，预测目标市场需求的变化，为企业的战略规划和市场布局提供依据。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预测市场需求的变化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通过市场调查、行业报告等方式，了解竞争对手的基本情况，包括企业规模、产品或服务类型、市场份额等方面的情况。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通过对比分析、用户反馈等方式，了解竞争对手的优势和劣势，为企业制定竞争策略提供依据。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根据竞争对手的情况和企业自身的优势，制定竞争策略，包括产品定位、价格策略、营销策略等方面。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制定竞争策略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通过行业报告、市场调查等方式，了解市场的发展趋势，包括技术进步、消费升级等方面的发展趋势。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分析市场发展趋势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根据市场发展趋势和历史数据，预测市场未来的发展趋势，为企业制定战略规划提供依据。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预测市场发展趋势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根据市场发展趋势，调整企业的战略规划和市场布局，以适应市场的变化。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适应市场发展趋势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采用云计算技术，构建高效的数据处理和分析平台，实现数据存储、处理和分析的集中化。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采用人工智能技术，开发智能决策支持系统，实现自动化决策和预测。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采用物联网技术，构建智能感知网络，实现设备监测、控制和优化。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技术方案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云计算技术的实施需要较高的技术实力和经验，同时需要大规模投资才能获得回报。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人工智能技术的研发需要专业的研发团队和技术支持，同时需要大量的数据训练和优化。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物联网技术的实施需要与各种设备和系统进行兼容和集成，同时需要保证数据的安全性和隐私性。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技术实现难度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人工智能技术存在算法错误和过拟合的风险，需要加强算法验证和测试，同时需要不断优化和改进。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方案三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物联网技术存在设备故障和网络连通性的风险，需要加强设备监测和维护，同时需要建立快速响应机制。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方案一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云计算技术存在数据安全和隐私泄露的风险，需要加强数据加密和安全防护措施。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技术风险与对策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17352" y="2013882"/>
            <a:ext cx="3450158" cy="1322592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9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经济可行性分析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70845" y="3505984"/>
            <a:ext cx="2156600" cy="6380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https://d.book118.com/026205004050010044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2024-09-12T14:25:52.134</cp:lastPrinted>
  <dcterms:created xsi:type="dcterms:W3CDTF">2024-09-12T06:25:52Z</dcterms:created>
  <dcterms:modified xsi:type="dcterms:W3CDTF">2024-09-12T06:25:54Z</dcterms:modified>
</cp:coreProperties>
</file>