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2CD48-5694-483E-B164-2AB461BD5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742A8-A9DB-45AB-A479-7284AD253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03138-AADD-4B5E-B8D8-018E03D2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ABFA7-B752-43A2-B6D8-0A9AC6E92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E8ED48-0281-4721-81AB-BAF2E6457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FCFB0A-0823-421F-A481-27F27086C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57FF25-747B-4DD0-8B80-9E2D82E16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84A9E-6E16-4A82-AFC8-5F15670BF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44109A-1057-40EF-A4F8-9A50BAD57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06F10-D5CF-48D1-A402-CAA6377A7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A4A76-4874-495B-ADB7-D71339469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05010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肺动脉高压协和课件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肺动脉高压的最新研究进展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肺动脉高压是指由于各种原因导致肺动脉压力升高，超过正常值的状态。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根据肺动脉高压的严重程度和病因，可分为轻度、中度、重度肺动脉高压和急慢性肺动脉高压等类型。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肺动脉高压的病因多种多样，包括先天性心脏病、肺部疾病、结缔组织病、药物因素等。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肺动脉高压的发生与多种机制有关，包括肺血管重构、炎症反应、氧化应激等。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肺动脉高压的症状包括呼吸困难、乏力、胸痛、晕厥等。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肺动脉高压的诊断依赖于多种手段，包括体格检查、心电图、超声心动图、右心导管检查等。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肺动脉高压的药物治疗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前列环素类药物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前列环素类药物是治疗肺动脉高压的重要药物之一，能够扩张肺血管，降低肺动脉压力。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环素类药物如伊洛前列素、曲前列环素等，能够激活血管平滑肌细胞内的腺苷酸环化酶，使细胞内cAMP浓度增加，从而松弛血管平滑肌，扩张肺血管，降低肺动脉压力。此外，前列环素类药物还能抑制血小板聚集和白细胞黏附，起到抗血栓形成的作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内皮素受体拮抗剂是治疗肺动脉高压的常用药物之一，能够阻断内皮素对肺血管的收缩作用，降低肺动脉压力。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皮素是一种强烈的血管收缩剂，能够刺激肺血管平滑肌细胞增殖和肥厚，导致肺动脉压力升高。内皮素受体拮抗剂如波生坦、安立生坦等，能够与内皮素受体结合，阻断内皮素的生物活性，从而扩张肺血管，降低肺动脉压力。此外，内皮素受体拮抗剂还能抑制肺血管平滑肌细胞增殖和肥厚，起到延缓肺动脉高压进展的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内皮素受体拮抗剂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磷酸二酯酶抑制剂是治疗肺动脉高压的常用药物之一，能够抑制cAMP的降解，增加细胞内cAMP浓度，松弛肺血管平滑肌。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二酯酶抑制剂如西地那非、伐地那非等，能够抑制磷酸二酯酶活性，减少细胞内cAMP的降解，使细胞内cAMP浓度增加。高浓度的cAMP能够激活蛋白激酶A，使肺血管平滑肌松弛，降低肺动脉压力。此外，磷酸二酯酶抑制剂还能抑制血小板聚集和白细胞黏附，起到抗血栓形成的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磷酸二酯酶抑制剂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https://d.book118.com/026205010142010101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2024-09-26T03:57:03.098</cp:lastPrinted>
  <dcterms:created xsi:type="dcterms:W3CDTF">2024-09-25T19:57:03Z</dcterms:created>
  <dcterms:modified xsi:type="dcterms:W3CDTF">2024-09-25T19:57:05Z</dcterms:modified>
</cp:coreProperties>
</file>