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9176D-8C32-4F8E-BB76-297CB3CCB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81F81-816F-44A1-8399-E3ED8A030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3C1EB-8BC4-4322-841D-F7ACF510B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99FAC-9921-4B42-8D0B-DC24E5DF1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FA41BC-67BF-438A-B1DE-2FF8A717A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7199D8-C8EC-43CA-8639-4207A35D3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55D656-A044-4F79-86AA-8BDE2367F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B2981-F032-495E-9B43-DF913B03B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36F74-27EF-4188-8E94-FC269E9F0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24F93-1EC5-454F-BE67-E8E936337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93319-50D1-46F0-8CC2-2C8B5F62C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101300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宝宝安全是家庭的基石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家庭安全隐患及危害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家庭安全制度与规范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家庭安全应急处理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" r="3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提高家长对宝宝安全的重视程度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宝宝是家庭的未来和希望，保障宝宝的安全是每位家长的首要责任。通过本文的阐述，希望家长们能够更加重视宝宝的安全问题，为宝宝营造一个安全的成长环境。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应对宝宝安全领域的挑战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不断发展，宝宝安全领域面临着越来越多的挑战。例如，家庭环境中的安全隐患、宝宝日常护理中的风险、以及网络安全等问题。因此，有必要对这些问题进行深入探讨，为家长们提供有效的解决方案和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保障宝宝的身体健康和生命安全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家庭是宝宝成长的主要场所，一个安全的家庭环境能够最大限度地减少宝宝受到伤害的风险，保障宝宝的身体健康和生命安全。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000" r="8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培养宝宝的自我保护意识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通过家庭安全教育，可以让宝宝从小养成良好的安全习惯和自我保护意识。这对于宝宝今后的成长和发展具有重要意义。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促进家庭和谐与幸福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一个安全的家庭环境不仅能够让宝宝健康成长，还能让家长们更加放心、安心。这对于促进家庭和谐与幸福具有积极的作用。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家庭安全隐患及危害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玩具不安全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玩具上的小零件可能脱落，被宝宝误吞。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窗户无防护网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窗户未安装防护网可能导致宝宝跌落。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电源插座暴露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未加保护的电源插座可能导致宝宝触电。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家具边角尖锐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家具的边角如果没有经过圆润处理，宝宝在活动时容易碰撞受伤。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地板湿滑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地板上的水渍或油渍可能导致宝宝滑倒，造成伤害。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常见的家庭安全隐患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身体伤害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触电危险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跌落风险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窒息风险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安全隐患带来的危害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390" r="239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409" r="1040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85" r="1458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8446" r="844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尖锐的家具边角、湿滑的地板等可能导致宝宝身体受伤，如撞伤、擦伤、骨折等。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暴露的电源插座可能导致宝宝触电，造成严重的身体伤害甚至危及生命。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无防护网的窗户可能导致宝宝从高处跌落，造成严重的身体伤害。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玩具上的小零件如果被宝宝误吞，可能导致窒息等严重后果。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宝宝安全防护措施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56" r="172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48" r="1684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310" r="153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防止意外伤害的措施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在楼梯、阳台等高处安装安全护栏，防止宝宝跌落。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将未使用的电源插座用安全盖盖住，避免宝宝触电。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将药品、清洁剂等危险物品存放在宝宝触及不到的地方，以免误食或误用。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检查家具的稳固性，避免倾倒或砸伤宝宝。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安装安全护栏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使用安全插座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存放危险物品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确保家具稳固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时刻陪伴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使用防走失带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教育宝宝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配备定位设备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防止宝宝走失的措施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在公共场所，尤其是在人多的地方，要时刻陪伴在宝宝身边，不要让他们离开自己的视线。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教宝宝记住家庭地址、父母姓名和电话号码等基本信息，以便在紧急情况下联系家人。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在外出时，可以使用防走失带将宝宝与自己连接在一起，防止宝宝走失。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可以为宝宝配备定位设备，如智能手表等，以便在宝宝走失时迅速定位并找回。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750" r="11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为宝宝选择新鲜、无污染的食材，确保食品安全。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选择新鲜食材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将食物彻底加热煮熟，避免食物中毒。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彻底加热食物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了解宝宝的过敏史，避免食用可能引起过敏的食物。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避免过敏食物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定期清洗和消毒宝宝的餐具和奶瓶等用品，确保清洁卫生。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定期检查餐具卫生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确保宝宝饮食安全的措施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https://d.book118.com/026210130005010045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2024-09-13T16:47:16.462</cp:lastPrinted>
  <dcterms:created xsi:type="dcterms:W3CDTF">2024-09-13T08:47:16Z</dcterms:created>
  <dcterms:modified xsi:type="dcterms:W3CDTF">2024-09-13T08:47:18Z</dcterms:modified>
</cp:coreProperties>
</file>