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346F7-299C-4A60-AA51-C8E84A05F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7622D-F2F9-46D4-8B43-E658471DB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0254C-C2A8-46F7-B37E-399CE0C2C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15BE4-CE66-4940-8171-8669D37E5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9D9C1-E4FE-44F0-BA1A-0091207F4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4D732-AD22-4C88-BFF7-6AED7C538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FA85A-CF67-41D4-9B0D-0B446A5D0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DA202-9A8C-426C-8BAA-D431CE5C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76347-EF63-4FDB-8B1C-83FB8AF01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79EE2-B389-4D25-93D7-A9E56339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BAD1D-7B9F-4D5B-92BC-61EF4A849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110121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磁共振成像在妇科子宫内膜异位症评估中的应用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磁共振成像在子宫内膜异位症评估中的价值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磁共振成像技术在子宫内膜异位症评估中的优势与局限性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磁共振成像在子宫内膜异位症评估中的临床应用案例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磁共振成像技术发展趋势及其在子宫内膜异位症评估中的前景展望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探讨磁共振成像在妇科子宫内膜异位症评估中的应用价值。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子宫内膜异位症是一种常见的妇科疾病，准确评估病情对于制定治疗方案具有重要意义。磁共振成像作为一种无创、无辐射的影像学检查方法，在妇科疾病诊断中具有广泛应用前景。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2" r="182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42" r="1794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48" r="282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利用磁场和射频脉冲使人体组织产生磁共振信号，通过接收和处理这些信号来重建图像。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具有高分辨率、多参数成像、软组织对比度高等优点，能够清晰显示盆腔内器官和组织的结构。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磁共振成像技术简介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指子宫内膜组织在子宫腔以外的部位生长，引起疼痛、不孕等症状。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发病率较高，严重影响患者的生活质量和生育能力。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子宫内膜异位症的发病率和危害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包括临床症状、妇科检查、影像学检查等，其中磁共振成像在评估病情和制定治疗方案中具有重要作用。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子宫内膜异位症的诊断方法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子宫内膜异位症概述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磁共振成像在子宫内膜异位症评估中的价值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214" b="29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618" b="76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820" b="238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诊断准确性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高分辨率成像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磁共振成像（MRI）提供高分辨率的解剖结构图像，能够清晰显示子宫内膜和周围组织的细微变化。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多序列扫描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通过不同的扫描序列（如T1加权、T2加权等），MRI能够捕捉到更多的组织信号变化，提高诊断的敏感性和特异性。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与其他影像技术比较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相比超声和CT等影像技术，MRI在诊断子宫内膜异位症方面具有更高的准确性。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精确病灶定位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MRI能够准确显示子宫内膜异位症病灶的位置、大小和形态，有助于医生制定精确的治疗计划。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深度浸润评估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MRI可以评估病灶对周围组织的浸润深度，为手术提供重要的参考信息。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累及器官识别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MRI能够识别病灶是否累及周围器官，如膀胱、直肠等，有助于医生判断病情的严重程度。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病灶定位与范围评估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通过定期MRI检查，医生可以监测子宫内膜异位症病灶的变化情况，评估治疗效果。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病灶变化监测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MRI能够及时发现复发的子宫内膜异位症病灶，为医生提供及时的治疗干预依据。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复发检测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917" r="209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MRI检查结果可以作为疗效评估的重要指标之一，与其他临床指标相结合，为医生提供全面的治疗评估信息。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疗效评估指标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治疗效果监测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磁共振成像技术在子宫内膜异位症评估中的优势与局限性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https://d.book118.com/026211012133010045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2024-09-14T09:33:47.814</cp:lastPrinted>
  <dcterms:created xsi:type="dcterms:W3CDTF">2024-09-14T01:33:47Z</dcterms:created>
  <dcterms:modified xsi:type="dcterms:W3CDTF">2024-09-14T01:33:49Z</dcterms:modified>
</cp:coreProperties>
</file>