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C67BAF-03F7-4AB3-81AB-69247B0013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C22A61-1421-4ECA-A603-B0036C9F58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ECDD19-752A-4F16-8386-858980E93D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C32678-9630-4C59-8724-B4DD36E280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DFE7BFE-249A-4E3D-9A55-04F286E37F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4739BE1-4754-4914-9D6F-B6EDC5D7E7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C074B65-1C81-4E3D-A719-4BB4C58D7B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9EF49B-F18B-4008-99C2-0A8FF4BC0D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6198DC-D85A-40CD-8D80-0F46B56653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8E7DF4-1ACB-4B21-BB7C-92FFE8C63C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D67012-2BC3-4E53-BC10-922FF09BB6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6211024203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04838" y="5504363"/>
            <a:ext cx="2047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14381" y="5504363"/>
            <a:ext cx="29241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04838" y="3711175"/>
            <a:ext cx="8039100" cy="1657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05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营销获客系统案例分析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172958" y="1368038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营销获客系统概述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营销获客系统案例介绍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案例分析：成功因素与挑战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4598913"/>
            <a:ext cx="7405389" cy="692975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865" y="5291888"/>
            <a:ext cx="12193905" cy="9486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通过自动化和智能化的营销手段，营销获客系统能够快速定位目标客户，提高营销效率和转化率。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提高营销效率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3267" r="232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精准定位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49" r="12549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提升品牌形象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381" r="15381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系统可以通过大数据分析，精准识别客户需求，为不同的客户群体提供个性化的营销方案。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通过统一的品牌形象和专业的营销策略，营销获客系统能够提升品牌知名度和美誉度。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营销获客系统的重要性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发现潜在问题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通过案例分析，发现营销获客系统存在的问题和不足，提出改进建议，促进系统的优化和发展。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了解行业趋势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通过案例分析，了解不同行业的营销获客系统应用情况，把握行业发展趋势。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学习成功经验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通过分析成功的营销获客系统案例，学习其策略、技术和实施经验，为实际应用提供参考。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案例分析的目的和意义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4598913"/>
            <a:ext cx="7405389" cy="692975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865" y="5291888"/>
            <a:ext cx="12193905" cy="9486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营销获客系统概述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67" r="326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营销获客系统的定义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营销获客系统是一种集成了市场营销、客户关系管理和数据分析等功能的综合性系统，旨在帮助企业实现更有效的客户获取、保留和增值。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该系统通过整合多渠道数据，提供全面的客户视图，并利用先进的算法和模型，实现精准的市场定位和个性化的营销策略。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利用数据挖掘和机器学习技术，分析客户行为和偏好，识别潜在客户和目标市场。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客户关系管理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记录客户信息和互动历史，提供个性化的服务和关怀，提高客户满意度和忠诚度。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自动化营销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通过自动化的邮件、短信、电话等方式，向潜在客户发送个性化的营销信息，提高客户响应率。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数据整合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收集并整合来自不同渠道的数据，包括社交媒体、网站、邮件、销售数据等，形成完整的客户画像。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营销获客系统的功能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基于云端/本地部署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根据企业的需求选择云端或本地部署的营销获客系统。云端部署具有灵活性和可扩展性，适合中小型企业；本地部署则可提供更高的数据安全性和处理能力，适合大型企业。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功能模块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根据企业的具体需求选择不同的功能模块，如市场分析、内容营销、邮件营销、社交媒体管理等。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行业领域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针对不同行业领域的特性，开发适用于该行业的营销获客系统，如电商、金融、教育等。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营销获客系统的分类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4598913"/>
            <a:ext cx="7405389" cy="692975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865" y="5291888"/>
            <a:ext cx="12193905" cy="9486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营销获客系统案例介绍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76773" y="2562728"/>
            <a:ext cx="2438400" cy="2438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4526" cy="624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精准定位、数据驱动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该电商平台通过建立营销获客系统，利用大数据分析用户行为和兴趣，精准推送个性化的广告和优惠活动，有效提升了用户转化率和订单量。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多渠道整合、社交媒体互动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该系统整合了线上线下多个渠道，包括网站、APP、社交媒体等，实现全渠道营销。同时，利用社交媒体平台与用户互动，增强用户参与度和忠诚度。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实时监控、动态调整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该系统实时监控用户行为和反馈，根据数据反馈动态调整营销策略，确保营销活动始终与用户需求保持一致。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82867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案例一：某电商平台的营销获客系统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https://d.book118.com/026211024203010050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2024-09-16T04:19:45.603</cp:lastPrinted>
  <dcterms:created xsi:type="dcterms:W3CDTF">2024-09-15T20:19:45Z</dcterms:created>
  <dcterms:modified xsi:type="dcterms:W3CDTF">2024-09-15T20:19:47Z</dcterms:modified>
</cp:coreProperties>
</file>