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26573-F397-4B5C-B511-957E6DA7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20C54-FAD8-442D-9EAA-9595A94E5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BF998-4CC2-4444-AAA7-5F068BC4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902FA-4814-47E9-98B8-AE994B86A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0AB30-E1B9-4C4A-BE5E-20C17530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3D32B-F0F3-48EC-A657-A3C29050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5FDEE-3AF9-40F7-BDCF-27916FEA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9DAEA-7F1B-47A0-90E9-CD813671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F214A-7934-47CA-85D0-DDADF133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C9519-8054-486C-89FD-266BA572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8B01-6845-49C6-8CCF-8C37C125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1033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建立营销资产的方法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营销资产概述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建立营销资产的策略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营销资产的管理与维护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营销资产的应用与拓展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建立营销资产的挑战与解决方案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案例分享：成功建立营销资产的案例研究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营销资产概述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营销资产是指企业在营销活动中所积累的具有价值的产品、品牌、渠道、客户关系等资源，这些资源能够为企业带来竞争优势和长期价值。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营销资产具有无形性、长期性、竞争性、多样性和价值性等特点，是企业营销战略的重要组成部分。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营销资产的重要性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通过建立强大的品牌资产，可以提高消费者对品牌的认知度和忠诚度，从而提升品牌的市场份额和价值。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拥有独特和有价值的营销资产可以使企业在市场竞争中获得优势，降低对价格竞争的依赖，提高盈利能力。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通过有效的营销资产管理，可以不断扩大客户基础，提高客户满意度和忠诚度，从而促进业务的持续增长。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包括产品的功能、品质、外观、包装等方面的优势和特点，以及在市场中的知名度和美誉度。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产品资产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包括品牌的价值、形象、个性、忠诚度等方面的要素，以及在消费者心中的认知度和认同度。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品牌资产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包括销售渠道的覆盖面、效率、服务等方面的优势和特点，以及在市场中的控制力和影响力。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渠道资产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包括客户关系的建立、维护、拓展等方面的要素，以及在客户满意度和忠诚度方面的表现。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客户关系资产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营销资产的类型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建立营销资产的策略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明确品牌的核心价值和目标受众，为品牌发展提供方向。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塑造独特的品牌形象，包括视觉识别、语言风格等，以区别于竞争对手。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通过多渠道、多形式的传播手段，提高品牌知名度和美誉度。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根据目标受众需求，创作有价值、有趣、有深度的内容。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内容发布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选择合适的渠道和平台，将内容传递给目标受众。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根据数据反馈和用户反馈，持续优化内容质量和发布策略。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收集、整理、分析客户信息，了解客户需求和行为。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根据客户特点和需求，提供个性化的服务和解决方案。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建立有效的沟通渠道，及时回应客户需求和问题。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流程自动化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通过技术手段实现营销流程的自动化，提高工作效率。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利用数据分析工具，根据数据反馈调整和优化营销策略。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运用人工智能和机器学习技术，实现智能化的营销决策和执行。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全面收集各类营销数据，包括用户行为数据、销售数据等。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运用数据分析工具，深入挖掘数据背后的规律和趋势。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数据分析和挖掘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根据数据分析结果，制定更加精准、有效的营销策略和措施。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营销资产的管理与维护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收集客户数据，包括基本信息、购买历史、偏好等，以了解客户需求和行为。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对收集到的数据进行清洗和整合，确保数据的准确性和完整性。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建立数据存储和备份机制，以防数据丢失或损坏。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采取必要的安全措施，保护客户数据不被泄露或滥用。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明确目标客户群体，以便选择合适的营销渠道。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选择营销渠道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营销渠道协同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根据目标受众的特点，制定有针对性的营销策略。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选择适合目标受众的营销渠道，如社交媒体、电子邮件、短信等。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确保不同营销渠道之间的协同作用，以提高营销效果。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营销渠道整合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15" r="261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设定可量化的评估指标，如点击率、转化率、客户满意度等。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收集相关数据，以评估营销活动的效果。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对收集到的数据进行深入分析，了解营销活动的优缺点。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根据数据分析结果，优化营销策略和活动，提高营销效果。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https://d.book118.com/026211033232010101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2024-09-26T14:39:35.888</cp:lastPrinted>
  <dcterms:created xsi:type="dcterms:W3CDTF">2024-09-26T06:39:35Z</dcterms:created>
  <dcterms:modified xsi:type="dcterms:W3CDTF">2024-09-26T06:39:38Z</dcterms:modified>
</cp:coreProperties>
</file>