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3927634-ECB5-4A18-A0F0-47A96D9F00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820548-703A-45D3-853D-A50738A828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A39CC60-7747-4F84-97F7-AF37E8015A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B54FF50-5FD9-4DA5-9A9A-A3D5E8B402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1C0E7B-0AF1-43BE-969F-57C55F44B9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0D256A3-AC56-435E-BA8A-03357A2B6EF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B0BD613-C181-4EED-8568-DDAD435B9E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D53AB1-DA20-4C77-836F-DCD40CAEB4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8309C3-1824-4930-BD38-614C94ED23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136754-FB5A-416B-BF78-4C61E36DCE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5DC5CF-C4E1-4F59-AC14-C7803B86C5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6211043014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《生物医用敏感材料》PPT课件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生物医用敏感材料的概述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生物医用敏感材料的制备技术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生物医用敏感材料的性能评价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生物医用敏感材料的研究进展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生物医用敏感材料的未来发展方向</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生物医用敏感材料的概述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919" b="1291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生物医用敏感材料是指能够感知外部刺激（如温度、压力、湿度等）并产生可检测的响应的生物医用材料。</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生物医用敏感材料应具备高灵敏度、快速响应、良好的生物相容性和安全性等特点。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特性</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083" r="130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可分为温度敏感材料、压力敏感材料、湿度敏感材料等。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根据响应性质分类</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可分为生物传感器材料、生物检测材料、生物成像材料等。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根据应用领域分类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生物医用敏感材料的分类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用于检测人体内的生理参数，如血糖、血压、体温等，以及检测疾病标志物，如肿瘤标志物、炎症标志物等。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医学诊断</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用于监测生物体内的生理变化，如呼吸、心跳、血氧饱和度等。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生物监测</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用于控制药物的释放，实现靶向给药和个性化治疗。</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药物输送</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用于医学影像技术，如超声成像、光学成像等。</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生物成像</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生物医用敏感材料的应用领域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生物医用敏感材料的制备技术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667" b="16667"/>
          <a:stretch>
            <a:fillRect/>
          </a:stretch>
        </p:blipFill>
        <p:spPr>
          <a:xfrm>
            <a:off x="939482" y="1415327"/>
            <a:ext cx="4843295" cy="4843296"/>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物理法制备生物医用敏感材料的方法主要包括机械研磨法、真空蒸发镀膜法、离子束溅射法等。这些方法能够制备出具有特定物理性能的敏感材料，如机械强度高、耐磨性好等。</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物理法制备的敏感材料在生物医用领域中主要用于制造人工关节、牙科植入物等医疗器械，这些医疗器械需要具备优良的物理性能和耐久性。</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化学法制备生物医用敏感材料的方法主要包括化学气相沉积法、溶胶-凝胶法、水热合成法等。这些方法能够制备出具有特定化学性能的敏感材料，如高化学稳定性、生物相容性好等。</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化学法制备的敏感材料在生物医用领域中主要用于制造人工血管、生物传感器等医疗器械，这些医疗器械需要具备优良的化学稳定性和生物相容性。</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4988" r="24988"/>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生物法制备生物医用敏感材料的方法主要包括组织工程和细胞培养技术。这些方法利用生物体的生长和分化能力，通过体外培养细胞或组织来制备敏感材料。</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生物法制备的敏感材料在生物医用领域中主要用于制造人工器官、组织工程产品等医疗器械，这些医疗器械需要具备与人体组织相似的结构和功能。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纳米技术制备生物医用敏感材料的方法主要包括纳米颗粒制备、纳米纤维制备等。这些方法能够制备出具有纳米级尺寸的敏感材料，如纳米药物、纳米载体等。</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纳米技术制备的敏感材料在生物医用领域中具有广泛的应用前景，如药物输送、肿瘤诊断和治疗等。这些应用需要纳米敏感材料具备优良的生物相容性、药物释放性能和靶向性能等特点。</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纳米技术制备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生物医用敏感材料的性能评价</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https://d.book118.com/026211043014010050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2024-09-15T05:13:34.891</cp:lastPrinted>
  <dcterms:created xsi:type="dcterms:W3CDTF">2024-09-14T21:13:34Z</dcterms:created>
  <dcterms:modified xsi:type="dcterms:W3CDTF">2024-09-14T21:13:36Z</dcterms:modified>
</cp:coreProperties>
</file>