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5D9C8-357F-4C37-98EF-ED61EA15D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D6232-C32F-4880-8BA4-F0B9876F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E79FD-3A75-455B-B048-8362EBF3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CD40D-1275-4506-9D58-960BC140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D2123-B4F4-40DD-90DA-2049E7B4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A3C80-8610-4741-B12F-5D4AF2EA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F090E-856A-44C6-B439-27179B2B2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DCF8B-342D-44AF-963A-71315196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A855E-18FE-4DC4-97F5-11D56A37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38C7E-D457-43BC-ACF8-7A43DF6B9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C92FC-C6B3-4D82-B2F6-F08DF4576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12051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浙江大学分析化学2：误差及分析数据的统计处理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误差基本概念及分类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分析数据质量评价标准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统计处理基础知识介绍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实验设计与优化策略探讨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数据处理与结果表达技巧分享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不确定度评定方法及实例演示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总结回顾与课程展望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误差基本概念及分类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测量值与真实值之间的差异，反映测量的准确程度。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具有客观性、普遍性、可测性和相对性。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系统误差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由于测量原理、方法或仪器本身不完善等原因引起的误差，具有规律性、重复性和可预测性。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偶然误差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由于随机因素（如环境变化、操作不稳定等）引起的误差，具有随机性、不可预测性和不可重复性。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307" r="213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系统误差与偶然误差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测量结果与真实值之间的接近程度，反映测量的正确性。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多次测量结果之间的接近程度，反映测量的稳定性。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高准确度不一定高精密度，但高精密度是高准确度的基础。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准确度与精密度关系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由于仪器本身设计、制造或使用不当引起的误差。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仪器误差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由于测量方法不完善或操作不当引起的误差。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方法误差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由于测量环境条件（如温度、湿度、气压等）变化引起的误差。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环境误差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由于测量人员技能水平、经验或心理因素引起的误差。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人员误差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误差来源及影响因素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分析数据质量评价标准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分析数据应能真实反映样本的整体特征，避免因采样不当或样本数量不足而产生的偏差。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分析方法应具有足够的准确性和精密度，确保测量结果与真实值之间的误差在可接受范围内。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测量准确性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在相同条件下，对同一样本进行多次分析，应能获得一致的结果，以验证数据的真实性。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数据可重复性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仪器可靠性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分析仪器应经过定期维护和校准，确保其性能稳定可靠，避免因仪器故障而产生的数据误差。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方法稳定性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分析方法应具有良好的稳定性，即在不同时间、不同实验室或不同操作人员下，对同一样本的分析结果应保持一致。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数据一致性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对于同一批次或不同批次的样本，分析结果应具有一致性，以反映样本间的真实差异。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标准物质对照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使用已知浓度的标准物质进行对照分析，以验证分析方法的准确性和精密度。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加标回收率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在样本中加入已知量的待测物质，通过测量回收率来评估分析方法的准确性。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将分析结果与其他可靠的分析方法进行比较，以验证结果的准确性。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准确性评价标准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50" b="10750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分析方法应具有足够的分析范围，以适应不同浓度水平的样本分析需求。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抗干扰能力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分析方法应具有良好的抗干扰能力，以减小样本中其他物质对待测物质测量的影响。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灵敏度与特异性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分析方法应具有足够的灵敏度和特异性，以确保对低浓度样本的准确测量，并减少假阳性或假阴性的结果。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统计处理基础知识介绍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总体是研究对象的全体，样本是从总体中随机抽取的一部分。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总体与样本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08" r="236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变量是研究对象的特征，数据是变量的具体表现。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统计量是样本的函数，抽样分布是统计量的概率分布。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统计量与抽样分布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统计学基本概念回顾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使用直方图、折线图、散点图等图表展示数据。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数据的图表展示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数据的集中趋势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数据的离散程度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数据的分布形态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使用均值、中位数、众数等指标描述数据的集中趋势。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使用方差、标准差、极差等指标描述数据的离散程度。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使用偏态系数、峰态系数等指标描述数据的分布形态。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描述性统计方法应用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利用样本信息对总体参数进行估计，包括点估计和区间估计。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对总体参数或分布形式提出假设，利用样本信息检验假设是否成立。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研究不同因素对总体方差的影响，常用于多组均值的比较。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研究变量之间的相关关系，建立回归模型进行预测和控制。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推断性统计方法简介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连续型概率分布，具有对称性和集中性，广泛应用于自然现象和社会现象的描述。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连续型概率分布，用于小样本情况下均值的假设检验和置信区间估计。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连续型概率分布，用于方差分析和回归分析中的假设检验。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χ^2分布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连续型概率分布，用于计数数据的假设检验和置信区间估计。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常见概率分布类型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实验设计与优化策略探讨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https://d.book118.com/026212051002010055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2024-09-22T08:42:42.334</cp:lastPrinted>
  <dcterms:created xsi:type="dcterms:W3CDTF">2024-09-22T00:42:42Z</dcterms:created>
  <dcterms:modified xsi:type="dcterms:W3CDTF">2024-09-22T00:42:44Z</dcterms:modified>
</cp:coreProperties>
</file>