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3AA95-2599-4271-8103-5CE6A953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935D8-6DCE-485B-8165-3842C455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96945-FE3E-46B4-926B-864F7E5D6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599BF-8C37-4290-8118-B3DABE1E7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D79C2-7892-4430-A77E-17196B39D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5A119-4098-41E4-9F48-AF58C6EC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D6721-87E8-4042-9D7F-CA457DFC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2B709-4614-494A-8D62-6DB753BF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34316-CBFE-4FF8-98B9-D1FD86D61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CCCFA-BEF7-4F34-A482-7C4339DC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3F6D5-B6DD-48CD-935C-9115640A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314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移动支付：物联网时代的支付新纪元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物联网技术在移动支付中的应用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移动支付是指通过手机等移动终端设备进行支付的方式。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便捷性、高效性、安全性、个性化。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34" r="105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2020年代，移动支付已经成为人们日常生活中的重要组成部分，覆盖了各种场景和行业。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2000年代初，移动支付开始出现，主要用于话费充值等简单业务。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2010年代，随着智能手机的普及和移动互联网的发展，移动支付业务迅速拓展到购物、餐饮、交通等领域。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便捷快速、无需现金或银行卡、可远程或近程支付、可随时查看交易记录。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安全问题、隐私保护、用户教育、与传统支付方式的竞争。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移动支付的优势与挑战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物联网技术在移动支付中的应用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800" b="20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09" b="95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物联网技术是指通过互联网将物理世界的物品、设备、设施等相互连接，实现数据交换和信息共享的技术。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物联网技术的发展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随着互联网技术的不断发展和普及，物联网技术逐渐成为当今世界的重要技术之一，广泛应用于各个领域。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物联网技术具有广泛性、互联性、智能性等特点，能够实现物品之间的信息交换和智能化管理。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通过物联网技术，将智能支付终端与互联网连接，实现快速、便捷的支付操作。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智能支付终端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" r="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物联网技术可以提供更加安全、可靠的移动支付解决方案，保障用户的资金安全。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通过物联网技术收集的支付数据，可以进行智能化的数据分析，为商家提供更加精准的营销策略。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物联网技术在移动支付中的应用场景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物联网技术的应用可以大大提高移动支付的效率，缩短支付时间，提高用户体验。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提高支付效率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通过物联网技术，可以实现更加智能化的支付管理，降低支付成本，提高商业运营效率。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降低支付成本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物联网技术的应用可以促进移动支付的智能化发展，推动商业模式的创新和变革。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促进智能化发展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物联网技术对移动支付的影响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移动支付的安全与隐私保护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账户盗用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不法分子通过非法手段获取用户个人信息，进而盗取账户资金。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通过伪装成正规应用或服务，诱导用户输入账号密码等敏感信息。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通过病毒、木马等恶意软件侵入用户手机或终端设备，窃取支付信息。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交易欺诈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利用虚假交易、退货退款等手段骗取用户资金。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移动支付面临的安全威胁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192" r="71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移动支付安全防护技术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对交易信息进行加密处理，确保数据传输和存储的安全性。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采用多因素认证方式，如指纹、面部识别、动态口令等，提高账户安全。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定期对支付系统进行安全漏洞扫描和风险评估，及时发现并修复潜在威胁。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建立风险预警和应急响应机制，对可疑交易进行实时监测和拦截。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身份验证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https://d.book118.com/026213145134010041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2024-09-08T12:38:09.834</cp:lastPrinted>
  <dcterms:created xsi:type="dcterms:W3CDTF">2024-09-08T04:38:09Z</dcterms:created>
  <dcterms:modified xsi:type="dcterms:W3CDTF">2024-09-08T04:38:12Z</dcterms:modified>
</cp:coreProperties>
</file>