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ECE2B-8C9B-48D9-A636-8CC5EA2BA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2CE16-464B-4766-AECC-46A69DF98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D2564-A54B-4666-A1FC-F1C36AF83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368D4-1B39-4C4A-BD8B-3C0FD2A53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BA9EBB-16D9-479F-B920-4E2B024E5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93F662-6831-4C85-91A9-6602D075A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AFF503-5703-4F62-AF80-5BC58916A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B620F-57FF-4CB1-8F13-07665FD67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28DA7-757E-4AAF-8498-BCFB79BE6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EAB11-2D49-4033-B9E7-147329D52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BC139-F4E4-4A38-A436-86875D64B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13201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电力系统的节能与减排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电力系统节能减排概述
 发电环节节能减排措施
 输配电环节节能减排措施
 用电环节节能减排措施
 电力系统节能减排技术创新
 电力系统节能减排政策法规
 电力系统节能减排经济效益
 电力系统节能减排社会效益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电力系统节能减排概述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电力系统的节能与减排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电力系统节能减排概述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电网结构优化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优化电网结构，合理调整电网布局，减少电能传输损耗。通过优化电源和负荷的配置，缩短输电距离，减少电能传输过程中的损耗。</a:t>
            </a:r>
          </a:p>
          <a:p>
            <a:r>
              <a:t>2. 推进跨区域电网互联互通，实现资源优化配置和互补。通过跨区域电网互联互通，可以实现电力资源的优化配置和互补，减少电力调度的压力，降低电能损失。</a:t>
            </a:r>
          </a:p>
          <a:p>
            <a:r>
              <a:t>3. 发展分布式发电，减少电能传输过程中的损耗。分布式发电可以减少电能输送距离，降低电能传输过程中的损耗，同时还可以提高电能的可靠性。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发电设备技术提升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提高发电设备的效率，减少燃料消耗和温室气体排放。通过采用先进的发电技术，提高发电设备的效率，可以减少燃料消耗和温室气体排放。</a:t>
            </a:r>
          </a:p>
          <a:p>
            <a:r>
              <a:t>2. 推广使用可再生能源发电技术，实现清洁能源发电。可再生能源发电技术，如风电、光伏发电等，可以实现清洁能源发电，减少温室气体排放。</a:t>
            </a:r>
          </a:p>
          <a:p>
            <a:r>
              <a:t>3. 加快发电设备的更新换代，淘汰落后产能。发电设备的更新换代可以淘汰落后产能，提高发电效率，降低温室气体排放。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电力系统节能减排概述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电网自动化与智能化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推进电网自动化和智能化建设，提高电网的运行效率和可靠性。电网自动化和智能化建设可以提高电网的运行效率和可靠性，减少电能损失和温室气体排放。</a:t>
            </a:r>
          </a:p>
          <a:p>
            <a:r>
              <a:t>2. 发展智能电表和智能用电设备，提高用电效率和节能效果。智能电表和智能用电设备可以监测用电情况，实现用电设备的智能化管理，提高用电效率和节能效果。</a:t>
            </a:r>
          </a:p>
          <a:p>
            <a:r>
              <a:t>3. 推广使用储能技术，提高电网的灵活性。储能技术可以提高电网的灵活性，减少电能的浪费，降低温室气体排放。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能源计量管理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加强电能计量管理，防止电能盗窃和浪费。加强电能计量管理，防止电能盗窃和浪费，可以提高电能的利用效率，减少电能损失和温室气体排放。</a:t>
            </a:r>
          </a:p>
          <a:p>
            <a:r>
              <a:t>2. 推广使用智能电表，提高电能计量精度和管理效率。智能电表可以提高电能计量精度和管理效率，减少电能损失和温室气体排放。</a:t>
            </a:r>
          </a:p>
          <a:p>
            <a:r>
              <a:t>3. 建立健全电能计量管理制度，确保电能计量工作的准确性和可靠性。建立健全电能计量管理制度，确保电能计量工作的准确性和可靠性，可以提高电能的利用效率，减少电能损失和温室气体排放。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电力系统节能减排概述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加强电能质量管理，防止电能质量问题对电气设备和用电设备的损害。加强电能质量管理，防止电能质量问题对电气设备和用电设备的损害，可以提高电能的利用效率，减少电能损失和温室气体排放。</a:t>
            </a:r>
          </a:p>
          <a:p>
            <a:r>
              <a:t>2. 推广使用电能质量治理设备，提高电能质量。电能质量治理设备可以提高电能质量，减少电能损失和温室气体排放。</a:t>
            </a:r>
          </a:p>
          <a:p>
            <a:r>
              <a:t>3. 建立健全电能质量管理制度，确保电能质量工作的准确性和可靠性。建立健全电能质量管理制度，确保电能质量工作的准确性和可靠性，可以提高电能的利用效率，减少电能损失和温室气体排放。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电力系统综合管理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加强电力系统综合管理，提高电力系统的运行效率和可靠性。加强电力系统综合管理，提高电力系统的运行效率和可靠性，可以减少电能损失和温室气体排放。</a:t>
            </a:r>
          </a:p>
          <a:p>
            <a:r>
              <a:t>2. 推进电力市场建设，促进电力资源的优化配置。电力市场建设可以促进电力资源的优化配置，减少电能损失和温室气体排放。</a:t>
            </a:r>
          </a:p>
          <a:p>
            <a:r>
              <a:t>3. 建立健全电力系统综合管理制度，确保电力系统运行的安全性和可靠性。建立健全电力系统综合管理制度，确保电力系统运行的安全性和可靠性，可以减少电能损失和温室气体排放。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电能质量管理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发电环节节能减排措施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电力系统的节能与减排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发电环节节能减排措施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可再生能源发电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积极发展风电、光伏发电等可再生能源，提高发电比重。</a:t>
            </a:r>
          </a:p>
          <a:p>
            <a:r>
              <a:t>2. 大力推广分布式储能技术，提高新能源消纳能力。</a:t>
            </a:r>
          </a:p>
          <a:p>
            <a:r>
              <a:t>3. 优化可再生能源发电消纳政策，推动可再生能源发电市场化。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火电节能减排技术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提高火电机组效率，减少煤炭消耗量。</a:t>
            </a:r>
          </a:p>
          <a:p>
            <a:r>
              <a:t>2. 应用超临界、超超临界等先进发电技术，提高发电效率。</a:t>
            </a:r>
          </a:p>
          <a:p>
            <a:r>
              <a:t>3. 推广清洁煤技术，减少火电厂污染物排放。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发电环节节能减排措施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核电安全环保发电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采用先进的核电技术，提高核电厂的安全性。</a:t>
            </a:r>
          </a:p>
          <a:p>
            <a:r>
              <a:t>2. 加强核电厂的安全管理，确保核电厂安全运行。</a:t>
            </a:r>
          </a:p>
          <a:p>
            <a:r>
              <a:t>3. 建立核废料处理系统，妥善处理核废料。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提高电网效率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加强电网建设，提高输电效率。</a:t>
            </a:r>
          </a:p>
          <a:p>
            <a:r>
              <a:t>2. 推广智能配电网技术，提高配电网的运行效率。</a:t>
            </a:r>
          </a:p>
          <a:p>
            <a:r>
              <a:t>3. 优化电网调度，提高电网的利用效率。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发电环节节能减排措施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电能存储技术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发展抽水蓄能电站，作为电网调峰设施。</a:t>
            </a:r>
          </a:p>
          <a:p>
            <a:r>
              <a:t>2. 研究和发展新的电能存储技术，提高电能存储效率。</a:t>
            </a:r>
          </a:p>
          <a:p>
            <a:r>
              <a:t>3. 推动电能存储技术在电网中的应用，提高电网的稳定性和可靠性。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需求侧管理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推行峰谷分时电价政策，引导用户错峰用电。</a:t>
            </a:r>
          </a:p>
          <a:p>
            <a:r>
              <a:t>2. 推广智能电表，实现用电信息的实时采集和分析。</a:t>
            </a:r>
          </a:p>
          <a:p>
            <a:r>
              <a:t>3. 发展需求侧响应技术，实现电网负荷的主动控制。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输配电环节节能减排措施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电力系统的节能与减排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输配电环节节能减排措施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高压输电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采用高压大容量输电技术，提高输电效率，降低线损。</a:t>
            </a:r>
          </a:p>
          <a:p>
            <a:r>
              <a:t>2. 使用新型输电导线，降低导线损耗。</a:t>
            </a:r>
          </a:p>
          <a:p>
            <a:r>
              <a:t>3. 加强输电线路的检修维护，及时发现并消除故障隐患，确保输电线路的安全可靠运行。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智能电网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应用智能电表和智能终端，实现对电能的实时监测和控制。</a:t>
            </a:r>
          </a:p>
          <a:p>
            <a:r>
              <a:t>2. 建设智能配电网，实现对配电网的自动化管理，提高配电网的供电可靠性和稳定性。</a:t>
            </a:r>
          </a:p>
          <a:p>
            <a:r>
              <a:t>3. 发展智能电网技术，提高电网的运行效率，降低电网的损耗。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输配电环节节能减排措施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节能改造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对高耗能设备进行节能改造，提高设备的能效。</a:t>
            </a:r>
          </a:p>
          <a:p>
            <a:r>
              <a:t>2. 采用节能照明技术，减少照明用电量。</a:t>
            </a:r>
          </a:p>
          <a:p>
            <a:r>
              <a:t>3. 加强用电管理，提高用电效率，降低用电成本。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新能源利用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大力发展风电、太阳能等可再生能源发电，提高清洁能源的比重。</a:t>
            </a:r>
          </a:p>
          <a:p>
            <a:r>
              <a:t>2. 推广使用新能源汽车，减少化石能源消耗。</a:t>
            </a:r>
          </a:p>
          <a:p>
            <a:r>
              <a:t>3. 发展氢能技术，实现清洁能源的储存和利用。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输配电环节节能减排措施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储能技术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发展新型储能技术，提高储能效率和安全性。</a:t>
            </a:r>
          </a:p>
          <a:p>
            <a:r>
              <a:t>2. 建设储能电站，为电网提供调峰和备用电源。</a:t>
            </a:r>
          </a:p>
          <a:p>
            <a:r>
              <a:t>3. 推广使用储能设备，提高电网的运行稳定性。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负荷管理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推行峰谷电价政策，引导用户错峰用电。</a:t>
            </a:r>
          </a:p>
          <a:p>
            <a:r>
              <a:t>2. 推广使用智能电器，实现用电负荷的智能管理。</a:t>
            </a:r>
          </a:p>
          <a:p>
            <a:r>
              <a:t>3. 发展需求侧响应技术，实现用电负荷的主动调节。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用电环节节能减排措施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电力系统的节能与减排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用电环节节能减排措施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用电过程优化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加强用电过程管理，优化用电设备运行方式，提高用电效率。</a:t>
            </a:r>
          </a:p>
          <a:p>
            <a:r>
              <a:t>2. 采用先进的节能技术和设备，提高用电设备的节能性能，如采用变频调速器、高能效电机、节能照明灯具等。</a:t>
            </a:r>
          </a:p>
          <a:p>
            <a:r>
              <a:t>3. 加强用电设备的维护和保养，确保用电设备处于良好的运行状态，提高用电设备的可靠性和稳定性，减少故障停机损失。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用电负荷控制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通过需求侧管理（DSM）措施，优化用电负荷曲线，减少用电高峰负荷的峰谷差，提高电力系统的运行效率。</a:t>
            </a:r>
          </a:p>
          <a:p>
            <a:r>
              <a:t>2. 实施有序用电措施，在用电高峰时段，对非关键性负荷进行强制性限电或间歇性轮流停电，以缓解电网的紧张运行状态。</a:t>
            </a:r>
          </a:p>
          <a:p>
            <a:r>
              <a:t>3. 建立用电负荷监测预警系统，实时监测和分析用电负荷的变化情况，提前预警并及时采取措施应对突发性用电负荷增加的情况。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https://d.book118.com/026213201202010101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电力系统节能减排概述</vt:lpstr>
      <vt:lpstr> 电力系统节能减排概述</vt:lpstr>
      <vt:lpstr> 电力系统节能减排概述</vt:lpstr>
      <vt:lpstr> 电力系统节能减排概述</vt:lpstr>
      <vt:lpstr> 发电环节节能减排措施</vt:lpstr>
      <vt:lpstr> 发电环节节能减排措施</vt:lpstr>
      <vt:lpstr> 发电环节节能减排措施</vt:lpstr>
      <vt:lpstr> 发电环节节能减排措施</vt:lpstr>
      <vt:lpstr> 输配电环节节能减排措施</vt:lpstr>
      <vt:lpstr> 输配电环节节能减排措施</vt:lpstr>
      <vt:lpstr> 输配电环节节能减排措施</vt:lpstr>
      <vt:lpstr> 输配电环节节能减排措施</vt:lpstr>
      <vt:lpstr> 用电环节节能减排措施</vt:lpstr>
      <vt:lpstr> 用电环节节能减排措施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2024-09-26T07:09:10.534</cp:lastPrinted>
  <dcterms:created xsi:type="dcterms:W3CDTF">2024-09-25T23:09:10Z</dcterms:created>
  <dcterms:modified xsi:type="dcterms:W3CDTF">2024-09-25T23:09:12Z</dcterms:modified>
</cp:coreProperties>
</file>