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95184-E772-4CAE-90F6-6F14A0A50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DD4EC-0DD6-47E6-8A83-9A72D602E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8D9C5-80B1-4F04-B4DE-ACE77A84F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DFE886-9BA9-4AE6-B6AE-8B21904CD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BE44EA-907B-476B-94E0-46B178EDF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669818-903F-45B9-A373-66FA95EED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2FEBF3-6726-4383-806A-7784071C8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AA52E-9633-45A5-B8CC-7E6D70D94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74586-0A05-4373-B7F3-E6D498C17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42925-9AC6-455D-BDF6-DA38A9DBB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0CFCE-ADDB-4DA3-8A2F-8DC50B318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21420514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如何以感恩心态提升个人工作品质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感恩心态对个人工作品质的影响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培养感恩心态的方法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感恩心态在工作中的具体实践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感恩心态带来的职场收益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感恩心态在应对工作压力中的作用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感恩心态对个人工作品质的影响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感恩可以让我们更加关注工作中的积极因素，如同事的帮助、领导的指导等，从而提升工作满意度。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当我们以感恩的心态对待工作时，我们会更加容易发现工作中的成就感和自我价值，进而增强工作满意度。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9682" r="1968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381" r="538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感恩能够让我们更加珍视现有的工作机会，从而更加积极地投入工作。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增强工作满意度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4375" r="343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感恩可以激发我们的工作动力，让我们更加努力地完成工作任务。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当我们以感恩的心态对待工作时，我们会更加专注于工作本身，减少分散注意力的情况，从而提高工作效率。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感恩还可以让我们更加乐观向上，以更加积极的心态面对工作中的挑战和困难，从而提高解决问题的能力。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感恩可以增强我们与同事之间的信任和尊重，从而建立更加紧密的合作关系。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当我们以感恩的心态对待同事时，我们会更加关注他们的贡献和付出，从而更加愿意为他们提供帮助和支持。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感恩还可以激发我们的团队凝聚力，让我们更加团结一致地共同面对工作中的挑战和困难。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培养感恩心态的方法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关注个人成长与进步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留意自己在工作中取得的进步和成绩，对自己的努力和成果保持感恩之心。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留意工作环境中的美好细节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关注办公环境的整洁、同事间的和谐氛围以及工作中的小成就等。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珍惜与同事相处的时光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珍视与同事共事的时光，感激他们的支持和帮助，共同营造良好的工作氛围。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关注身边的美好事物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083" r="180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每天记录下工作中值得感激的事情，无论是同事的帮助、领导的指导还是自己的进步。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记录工作中的感激之事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定期回顾自己过去的成功经历，感激那些曾经给予支持和帮助的人，激励自己继续前进。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回顾过去的成功经历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将感恩日记中的内容与同事或朋友分享，传递正能量，共同营造积极向上的工作氛围。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分享感恩之心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记录感恩日记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积极发现同事的优点和长处，并表达由衷的赞美和感激。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发掘同事的闪光点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尊重他人的贡献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寻求合作与共赢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917" r="4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认可并尊重同事在工作中做出的贡献，对他们的努力和付出表示感激。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以欣赏他人为基础，主动寻求与同事的合作机会，共同实现工作目标并分享成功的喜悦。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学会欣赏他人优点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感恩心态在工作中的具体实践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当领导、同事给予帮助或支持时，要及时表达感激之情，让对方感受到自己的真诚和尊重。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083" r="18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500" r="1450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及时感谢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在日常工作中，要使用礼貌用语，尊重他人，营造和谐的团队氛围。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礼貌用语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关注领导、同事的工作和生活，了解他们的需求和困难，尽己所能提供帮助和支持。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关心他人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对领导、同事表达感激之情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要珍惜来之不易的工作机会，以高度的责任心和敬业精神对待每一项工作。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认真工作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不断追求卓越，提高自己的工作能力和水平，为公司创造更大的价值。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750" r="12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250" r="16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在工作中遇到问题时，要勇于承担责任，积极寻找解决方案，不推诿、不逃避。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承担责任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珍惜工作机会，尽职尽责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https://d.book118.com/026214205145010052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2024-09-19T03:56:30.829</cp:lastPrinted>
  <dcterms:created xsi:type="dcterms:W3CDTF">2024-09-18T19:56:30Z</dcterms:created>
  <dcterms:modified xsi:type="dcterms:W3CDTF">2024-09-18T19:56:32Z</dcterms:modified>
</cp:coreProperties>
</file>