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3B6A6-C535-4538-A851-A886E0A4B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C5992-897B-4711-931A-ECEF34E63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27EED-2F41-4BCB-AB78-BF93FECD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B25D8-1A44-406A-B687-52DF36ADF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53CDB-F276-42B3-9690-8606EB1D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DD1F9-6BF6-4D05-97C8-3B6A04D05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F22A0-5CE2-44E3-AEFF-92A920689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00EB9-F15F-4333-913F-CC90DEE0C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CC0DB-4DAB-4FC6-B338-45075A8B2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F33A8-0690-425B-A4E6-8827E39F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37439-E161-4459-887D-D2D9C9ED1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20114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传统文化心理健康活动总结报告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活动参与人员和反馈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传统文化中蕴含丰富的心理健康理念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如儒家思想强调修身养性，道家思想提倡自然无为，这些理念对于调节情绪、缓解压力、培养积极心态具有积极作用。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传统文化对心理健康的实践指导意义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传统文化的修行、冥想等方法可以帮助人们放松身心，提升自我认知和情绪管理能力，对心理健康有实质性的促进作用。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传统文化与心理健康的关系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推动心理健康领域的发展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活动可以为心理健康领域的研究和实践提供有益的参考和借鉴，推动该领域的发展和进步。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弘扬传统文化，提高心理健康意识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通过举办传统文化心理健康活动，让更多人了解传统文化的精髓和价值，同时提高大众对心理健康的关注和重视。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促进身心健康，提升生活质量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通过参与活动，参与者可以学习到传统文化的心理健康理念和方法，改善心理状态，提高生活质量。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弘扬传统文化，促进心理健康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通过传统文化活动，提高参与者对心理健康的认知，促进身心健康，增强社会凝聚力。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活动主题和目标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01" r="320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讲座、工作坊、互动体验、小组讨论等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开场致辞、主题演讲、互动环节、总结分享等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活动形式和流程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社交媒体、网络平台、传统媒体等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合作机构推广、口碑传播、宣传物料发放等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活动参与人员和反馈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本次活动共有100人参与，其中50%是女性，50%是男性。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775" b="27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参与者的年龄范围从18岁到60岁，其中25-40岁年龄段的人数最多，占60%。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参与者来自各行各业，其中学生、教师和白领职员占据前三位。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https://d.book118.com/026220114034010052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2024-09-18T10:26:32.785</cp:lastPrinted>
  <dcterms:created xsi:type="dcterms:W3CDTF">2024-09-18T02:26:32Z</dcterms:created>
  <dcterms:modified xsi:type="dcterms:W3CDTF">2024-09-18T02:26:34Z</dcterms:modified>
</cp:coreProperties>
</file>