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B390E-17AD-4071-8E16-8C271D6BA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F6DBA-7AB2-4AB8-8147-2943DB89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9CA2D-6AF6-411F-BE1B-1591CD411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F4BF5-0A22-4C50-80A1-10A3FBAF7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31E66B-6F50-4EC1-92C7-6E4D145E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F38EC0-E226-46B8-B577-7B6BC1FE5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993DCB-9B99-4D2F-8DAE-7B4F02F66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CA6F3-61FF-4753-9AFB-FFBDC82BD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8D7CE1-54C1-4DCE-8C5A-A677B561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C80EF-7309-4528-9D1D-A933494BD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EA5B6-0A65-49AD-9CC2-360598442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2110414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CCM治疗心衰最新进展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CCM治疗心衰的研究进展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CCM治疗心衰的社会影响与政策建议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CCM治疗心衰的伦理与法律问题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CCM治疗心衰概述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CCM治疗心衰是指通过刺激心肌细胞自我修复和再生，改善心脏功能，缓解心衰症状的治疗方法。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4936" b="1493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CCM治疗心衰的定义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CCM治疗心衰的原理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通过特定的刺激方式，激活心肌细胞内的修复和再生机制，促使心肌细胞增殖和分化，增强心脏的收缩和舒张功能。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调节心肌细胞的代谢和内分泌功能，改善心脏的能量代谢和物质交换，降低心衰发生的风险。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CCM治疗心衰具有创伤小、恢复快、疗效显著等优点，可有效改善心衰患者的症状和生活质量。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CCM治疗心衰仍处于临床试验阶段，尚未得到广泛应用；同时，治疗过程中可能出现一些不良反应和并发症，需要严格掌握适应症和禁忌症。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CCM治疗心衰的优势与局限性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CCM治疗心衰的研究进展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近年来，科学家们针对CCM治疗心衰的机制，研发出新型药物，在临床试验中表现出良好的疗效和安全性。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新型CCM药物研发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利用基因工程技术，将具有修复心肌功能的基因导入心肌细胞，实现CCM治疗心衰的目的，目前已有初步的临床试验成果。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基因治疗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最新研究成果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尽管新型CCM药物在临床试验中表现出良好的疗效，但仍存在一定的副作用，如肝肾损伤、心血管事件等。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患者筛选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目前CCM治疗心衰主要适用于特定类型的患者，如何准确筛选出适合接受CCM治疗的患者仍是一个挑战。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研究中的挑战与问题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未来研究方向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探索与其他心血管疾病治疗方法的联合应用，如药物治疗、介入治疗等，以提高CCM治疗心衰的效果。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联合治疗策略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针对现有CCM药物的副作用问题，未来研究将致力于优化药物设计和给药方式，提高药物的安全性和有效性。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优化药物设计和给药方式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随着研究的深入，未来CCM治疗心衰的适用范围有望进一步扩大，惠及更多心衰患者。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扩大适用范围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CCM治疗心衰的临床应用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https://d.book118.com/026221104144010045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2024-09-14T12:06:35.816</cp:lastPrinted>
  <dcterms:created xsi:type="dcterms:W3CDTF">2024-09-14T04:06:35Z</dcterms:created>
  <dcterms:modified xsi:type="dcterms:W3CDTF">2024-09-14T04:06:37Z</dcterms:modified>
</cp:coreProperties>
</file>