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CBA4-0CFA-472B-B9F8-675EC2E2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FB97-C5A5-4372-99DC-55B7501E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72BD9-B13B-4380-B52D-5235690A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D8F76-1D3A-436A-96E1-0F1ADAF4C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CE44E-0325-4EA8-8A62-D52B5444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8CE47-26EF-4441-A406-0B77498F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6BFB00-35ED-4981-8219-5F22884D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1D905-5744-4F7B-81DA-B14A7015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1EE69-347B-4B2E-AD3A-2DCF5FD4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20332-63BF-4EA2-A86A-CC156C27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70E3-8722-4334-8FB1-5E0C1F29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2212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餐饮连锁行业运作规则制度培训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餐饮连锁企业组织架构与职责划分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选址策略与店铺布局规划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品牌营销与客户关系管理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连锁化、品牌化趋势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多元化、个性化需求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餐饮连锁行业现状及特点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餐饮连锁企业通过标准化、专业化运作，实现品牌快速扩张和市场份额提升。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消费者对于餐饮的需求日益多元化和个性化，推动餐饮连锁企业不断创新。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随着互联网技术的普及，餐饮连锁企业逐步实现数字化、智能化管理和营销。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餐饮连锁行业市场规模巨大，且随着消费升级和城市化进程加速，市场规模将持续扩大。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增长迅速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餐饮连锁行业近年来保持快速增长，未来仍有较大增长空间。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餐饮连锁行业竞争激烈，市场集中度逐渐提高，龙头企业优势逐渐显现。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消费者越来越注重餐饮的健康、安全和营养，对食材来源、加工工艺等方面提出更高要求。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健康、安全、营养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消费者对于餐饮的体验、服务和环境要求不断提高，追求更加舒适、愉悦的用餐体验。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体验、服务、环境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随着互联网技术的发展，消费者对于餐饮的便捷性和快速性要求提高，外卖市场迅速崛起。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便捷、快速、外卖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政府对食品安全监管力度加强，推动餐饮连锁企业加强食品安全管理，保障消费者健康。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67" b="2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政府加强环保监管，推动餐饮连锁企业减少污染排放，实现绿色可持续发展。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政府通过税收政策调整，影响餐饮连锁企业的经营成本和盈利能力。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餐饮连锁企业组织架构与职责划分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战略决策与规划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财务管理与投资分析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总部职能及各部门职责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负责品牌形象的塑造、维护和推广，提升品牌知名度和美誉度。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制定企业发展战略，明确市场定位和业务目标。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负责企业财务规划、预算管理和投资决策，确保资金安全和收益最大化。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进行市场调研，分析消费者需求，推动产品创新和升级。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门店选址与装修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客户服务与关系维护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销售业绩与目标管理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门店运营管理及岗位职责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根据市场情况和品牌定位，选择合适的门店位置并进行装修设计。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负责门店员工的招聘、选拔和培训工作，提升员工服务水平和专业素养。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提供优质的客户服务，处理客户投诉和纠纷，建立良好的客户关系。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制定门店销售目标和计划，跟进销售业绩，及时调整经营策略。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配送中心规划与建设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配送路线规划与优化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物流配送体系建立与优化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根据业务需求，合理规划配送中心布局，提高物流配送效率。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与供应商建立长期合作关系，确保原材料供应稳定、价格合理。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制定科学的库存管理制度，降低库存成本，提高库存周转率。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运用先进的物流技术，合理规划配送路线，减少运输时间和成本。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制定完善的人才招聘和选拔机制，吸引和留住优秀人才。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建立科学的绩效管理体系和激励机制，激发员工工作积极性和创造力。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提供系统的员工培训和职业发展规划，促进员工个人成长和企业发展。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关注员工福利和心理健康，提高员工满意度和忠诚度。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选址策略与店铺布局规划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了解目标市场的消费者需求、竞争状况、政策法规等，为选址提供决策依据。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选址前的市场调研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遵循交通便利、人流量大、商业氛围浓厚等原则，确保店铺易于被顾客发现和到达。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市场调研及选址原则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根据品牌定位和目标消费者群体，选择合适的店铺类型，如快餐店、中餐厅、火锅店等。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根据经营需求和品牌定位，合理规划店铺面积，确保满足顾客用餐舒适度和运营效率。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店铺类型选择及面积要求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结合品牌定位和消费者喜好，打造独特的装修风格，营造舒适、有吸引力的用餐环境。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通过统一的视觉识别系统、品牌故事、宣传物料等，塑造独特的品牌形象，提升品牌认知度和美誉度。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装修风格与品牌形象塑造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https://d.book118.com/026222123120010040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2024-09-06T22:19:24.565</cp:lastPrinted>
  <dcterms:created xsi:type="dcterms:W3CDTF">2024-09-06T14:19:24Z</dcterms:created>
  <dcterms:modified xsi:type="dcterms:W3CDTF">2024-09-06T14:19:26Z</dcterms:modified>
</cp:coreProperties>
</file>