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FAECF4-6AFA-44E2-A435-63BA1863B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31F787-9E1D-4666-8B2E-F6CF1AA74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0783C9-494E-4586-8B6F-49D9E5F2A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949ECC-DE27-47C5-B777-F815017AC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6F2179-2BE8-4121-B466-80BCAF70BE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63DAC6-E28E-469F-8F5D-F09ACDE6D1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1B4098-4E15-4DD7-84F5-392EEB2E3F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542975-5792-4F73-AE89-10236B5E6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A99290-1F4B-4AD9-9F51-C3978BCD0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54674D-34BB-43AA-A93D-B8B141574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790D71-FDFD-4543-A73B-2A4B405CC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2303302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2024-01-13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营销渠道战略模式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营销渠道战略模式概述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营销渠道战略模式类型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营销渠道战略选择因素</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营销渠道战略实施与优化</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营销渠道战略案例分析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营销渠道战略模式概述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营销渠道战略模式是指企业为了实现营销目标，对营销渠道进行选择、开发、优化和管理的策略体系。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营销渠道战略模式具有系统性、动态性和竞争性等特点，需要综合考虑市场需求、竞争态势和自身资源等因素，以制定出科学合理的营销渠道战略。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通过合理的营销渠道布局，能够有效地扩大产品的市场覆盖率，提高销售额。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提高市场覆盖率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降低运营成本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提升品牌影响力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优化营销渠道可以降低企业的运营成本，提高经营效率，从而增强企业的竞争力。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有效的营销渠道战略能够提升品牌知名度和美誉度，树立企业形象，增加消费者忠诚度。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营销渠道战略的重要性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以生产商为中心，通过经销商、代理商等中间商将产品销售给消费者。这种模式层次多、效率低，但覆盖面广。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传统营销渠道模式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生产商直接与消费者建立联系，通过电话、互联网、邮寄等方式完成销售。这种模式能够减少中间环节，提高销售效率，但需要投入大量的人力和物力资源。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直销模式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利用社交媒体平台进行产品推广和销售。这种模式具有互动性强、传播速度快等特点，但需要精准定位目标受众。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社交媒体营销</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营销渠道战略的演变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营销渠道战略模式类型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直接与消费者建立联系，便于控制产品质量和品牌形象。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直接销售模式是指企业通过自己的销售团队或门店直接与消费者建立联系，从而完成产品销售。这种模式可以更好地控制产品质量和品牌形象，同时能够及时了解消费者需求和市场变化，以便快速调整产品和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直接销售模式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利用经销商或代理商等中间商，扩大市场覆盖面。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间接销售模式是指企业通过经销商或代理商等中间商完成产品销售。这种模式下，企业可以利用中间商的渠道资源和销售网络，快速扩大市场覆盖面，降低市场开拓成本。同时，中间商也可以提供一定的市场支持和售后服务。</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间接销售模式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借助互联网技术，实现产品在线销售和推广。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线上销售模式是指企业通过互联网平台完成产品的销售和推广。这种模式下，企业可以利用互联网的便捷性和广泛覆盖，快速吸引潜在消费者并完成交易。线上销售可以降低实体店面的成本，提高销售效率，同时能够更好地满足消费者对于便利性和个性化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线上销售模式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结合直接销售、间接销售和线上销售等多种模式，实现全方位的市场覆盖。</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混合销售模式是指企业同时采用直接销售、间接销售和线上销售等多种模式，以实现全方位的市场覆盖。这种模式下，企业可以根据产品特点、市场状况和消费者需求等因素，灵活选择不同的销售模式，以达到最佳的市场效果。混合销售模式可以充分发挥各种销售模式的优势，提高市场占有率和竞争力。</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混合销售模式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营销渠道战略选择因素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73" r="1467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产品价值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高价值的产品可能需要通过直销或特定的渠道来确保安全和可靠性。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标准化程度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产品的标准化程度越高，越适合采用间接渠道，如标准件、通用化工产品等。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技术复杂性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技术复杂的产品需要专业的销售人员或经销商来提供技术支持和售后服务。</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产品特性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目标市场规模的大小决定了是否需要采用广泛的营销渠道来覆盖更多的潜在客户。</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市场规模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如果目标市场中的客户较为集中，则适合采用直接渠道来建立紧密的客户关系。</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客户集中度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客户需求多样性越高，越需要采用多层次的营销渠道来满足不同客户的需求。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客户需求多样性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目标市场特性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https://d.book118.com/026223033024010051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2024-09-16T20:07:52.184</cp:lastPrinted>
  <dcterms:created xsi:type="dcterms:W3CDTF">2024-09-16T12:07:52Z</dcterms:created>
  <dcterms:modified xsi:type="dcterms:W3CDTF">2024-09-16T12:07:54Z</dcterms:modified>
</cp:coreProperties>
</file>