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E81D5-752E-4244-93AC-1D851AFF8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0517F-133E-495C-9D24-BB9D2E6DF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21FB6-E6CC-40FB-8BB9-CC8B5BD65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475E6-4FC6-4E79-A57C-2C9BF3C10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3F605D-428F-43E2-840E-A30F9F91F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C4961F-C20C-420C-B91A-DB4D71435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872126-EF07-4973-ACCC-2FF510B3E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0F44F-F3EF-44E0-84A8-741F40C07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8EEB8-9DFA-45AC-90BF-2B5EC0FD9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0D3F5-D2C0-41AC-919A-E76C8504F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CE9A1-4A6E-4740-ACF0-33917EBE2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24114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垃圾分类教育班会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学校垃圾分类实施情况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社会共建共享，推动垃圾分类事业发展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总结与展望，共创美好未来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随着人口增长和消费水平提高，垃圾产生量不断增加，给环境带来巨大压力。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垃圾数量激增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公众意识不足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25" b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部分地区垃圾处理方式落后，导致资源浪费和环境污染。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许多人对垃圾分类的重要性认识不足，缺乏参与垃圾分类的积极性和行动力。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通过垃圾分类，可将可回收资源重新利用，减少资源浪费。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垃圾分类有助于减少垃圾处理过程中的环境污染，保护生态环境。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垃圾分类教育能够增强公众的环保意识和责任感，推动社会形成绿色生活方式。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提高公众环保意识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许多发达国家已经实施严格的垃圾分类制度，通过法律、经济等手段引导居民进行垃圾分类。同时，这些国家垃圾处理技术先进，资源回收利用率高。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近年来，我国垃圾分类工作取得了一定进展，但仍存在许多问题。如部分地区垃圾分类设施不完善、居民参与度不高、监管力度不足等。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对比与启示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通过对比国内外垃圾分类现状，我们可以借鉴国外成功经验，如完善法律法规、提高处理技术、加强宣传教育等，推动我国垃圾分类工作取得更大进展。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72" r="2587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指适宜回收和可循环再利用的废弃物，包括废纸、废塑料、废玻璃、废金属、废织物等。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指对人体健康或自然环境造成直接或潜在危害的废弃物，包括废电池、废灯管、废药品、废油漆及其容器等。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指除可回收垃圾、有害垃圾和湿垃圾以外的其他废弃物，包括餐巾纸、卫生间用纸、塑料袋、烟蒂等。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垃圾四分类法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应轻投轻放，清洁干燥，避免污染；废纸尽量平整；立体包装物请清空内容物，清洁后压扁投放；有尖锐边角的，应包裹后投放。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应从产生时就与其他品种垃圾分开收集，投放前尽量沥干水分；有包装物的湿垃圾应将包装物去除后分类投放，包装物应投放到对应的可回收垃圾或干垃圾收集容器。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应尽量沥干水分，难以辨识类别的生活垃圾投入干垃圾收集容器内。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投放时应保证器物完整，避免二次污染；镉镍电池、氧化汞电池、铅蓄电池等，投放时应注意防止漏液。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各类垃圾特点及投放要求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大棒骨是厨余垃圾。事实上，大棒骨因为“难腐蚀”被列入“其他垃圾”。类似的还有玉米核、坚果壳、果核等。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厕纸是纸，也可回收。厕纸、卫生纸遇水即溶，不算可回收的“纸张”，类似的还有陶器、烟盒等。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厨余垃圾装袋扔进桶里。常用的塑料袋，即使是可以降解的也远比厨余垃圾更难腐蚀。此外塑料袋本身是可回收垃圾。正确做法应该是将厨余垃圾倒入垃圾桶，塑料袋另扔进“其他垃圾”桶。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常见误区与注意事项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学校垃圾分类实施情况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学校在各个公共区域和教室都设置了明显的垃圾分类收集容器，包括可回收物、有害垃圾、湿垃圾和干垃圾四类。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垃圾分类收集容器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学校在垃圾分类收集容器上张贴了相应的标识和宣传海报，以便学生更好地理解和执行垃圾分类。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垃圾分类宣传标识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167" r="19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学校配备了专业的垃圾分类处理设备，如垃圾压缩机、有害垃圾处理装置等，以确保垃圾得到妥善处理。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学校垃圾分类设施配置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学生参与情况统计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学校大部分学生都能积极参与垃圾分类工作，参与率达到了90%以上。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经过学校的宣传教育和引导，大部分学生能够正确地进行垃圾分类，正确率达到了85%以上。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学生们对垃圾分类表现出较高的积极性，愿意主动学习和掌握相关知识，积极参与学校的垃圾分类活动。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https://d.book118.com/026224114210010042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2024-09-10T09:59:59.468</cp:lastPrinted>
  <dcterms:created xsi:type="dcterms:W3CDTF">2024-09-10T01:59:59Z</dcterms:created>
  <dcterms:modified xsi:type="dcterms:W3CDTF">2024-09-10T02:00:01Z</dcterms:modified>
</cp:coreProperties>
</file>