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C7AD44-627E-45DE-A7A3-E4256E9199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741C2F-3BD4-4ED6-83B1-AF96D3AF00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53F7B4-546F-4170-B3D5-A40A3E967C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FF3650-A476-4349-99F4-E30B70AFE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D534A0-9451-4DDD-B16B-E7364CB4A4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B1336A-30CC-44F4-B1D0-C5A1D11B94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CB0A7A-1C4F-41F2-A59F-DC35B8F9F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2000E8-0738-4997-B266-A54E409A78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64A2DA-CCAF-44FB-9D38-B2C01CCFE2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9CB32C-820C-4E92-904E-BE9953F36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9CBF82-2ACD-4802-AC72-65C808B9AE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622512401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高速铁路路基工程施工量验收标准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高速铁路路基工程施工量概述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验收标准与流程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施工量计算方法与技巧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验收标准实施与监管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随着高速铁路的快速发展，为确保其安全、稳定、高效运营，制定适应高速铁路路基工程施工量验收标准至关重要。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通过制定本标准，统一高速铁路路基工程施工量的验收方法、程序和要求，确保工程质量可控、可靠。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统一验收标准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适应高速铁路建设需求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保证工程质量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高速铁路路基工程是高速铁路的重要组成部分，其施工质量直接影响高速铁路的运营安全和舒适度。通过严格的验收标准，可以确保路基工程的稳定性和可靠性。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促进技术进步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随着科技的不断进步，高速铁路路基工程施工技术也在不断发展。通过制定适应当前技术水平的验收标准，可以促进新技术的应用和推广，提高施工效率和质量。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维护市场秩序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统一、明确的验收标准有助于规范市场秩序，防止不正当竞争和偷工减料等行为的发生，保障高速铁路建设的顺利进行。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验收标准的重要性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高速铁路路基工程施工量概述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施工量定义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高速铁路路基工程施工量是指在高速铁路路基工程建设过程中，所完成的各项工程量的总和，包括土方开挖、填筑、压实、排水、防护等工程。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施工量分类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根据高速铁路路基工程的不同施工阶段和工程性质，施工量可分为土方工程、石方工程、排水工程、防护工程等。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施工量的定义和分类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高技术要求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高速铁路路基工程施工需要采用先进的施工技术和设备，如高精度测量技术、大型挖掘机、压路机等，确保施工质量和效率。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高标准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高速铁路路基工程具有高标准的设计要求，包括路基宽度、高度、平整度、横坡等方面的严格控制，确保高速铁路的安全和稳定运行。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大规模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高速铁路路基工程通常具有较大的规模，涉及大量的土方开挖、填筑和压实工作，需要投入大量的人力、物力和财力。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复杂性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高速铁路路基工程施工过程中，需要综合考虑地质、水文、气象等多种因素，针对不同的情况采取相应的施工措施，确保工程的顺利进行。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高速铁路路基工程的特点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验收标准与流程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验收标准的制定依据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国家相关法规和标准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《铁路路基设计规范》、《铁路路基施工质量验收标准》等。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工程设计文件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包括施工图纸、设计说明书、工程量清单等。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施工合同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施工合同中约定的工程质量、工程量、验收标准等相关条款。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20" r="2572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施工单位在完成路基工程后，应按照设计文件和施工规范进行自检，确保工程质量符合验收标准。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施工单位自检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监理单位在收到施工单位的自检报告后，应组织专业人员进行初验，核实工程质量和工程量。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监理单位初验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建设单位在收到监理单位的初验报告后，应组织专家和相关单位进行终验，对路基工程的整体质量进行综合评估。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建设单位终验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经过终验合格的路基工程，建设单位应颁发验收合格证书，作为工程交付使用的凭证。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验收合格证书颁发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验收流程与步骤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施工单位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负责组织自检工作，提供完整的自检报告和相关资料。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监理单位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负责初验工作，核实工程质量和工程量，提供初验报告。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建设单位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负责终验工作，组织专家和相关单位进行综合评估，颁发验收合格证书。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专家组成员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参与终验工作，提供专业意见和建议，对路基工程的整体质量进行评估。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验收人员及职责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施工量计算方法与技巧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917" r="3291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按照设计文件、施工图纸和验收规范要求进行计算，确保数据的准确性和完整性。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施工量计算原则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采用断面法、方格网法等方法进行计算，根据具体情况选择合适的方法。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施工量计算方法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施工量的计算原则和方法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https://d.book118.com/026225124010010042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2024-09-09T06:16:47.339</cp:lastPrinted>
  <dcterms:created xsi:type="dcterms:W3CDTF">2024-09-08T22:16:47Z</dcterms:created>
  <dcterms:modified xsi:type="dcterms:W3CDTF">2024-09-08T22:16:49Z</dcterms:modified>
</cp:coreProperties>
</file>