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AEDAE-2139-4974-B3E8-F594926B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D74FD-15C7-41AC-89A0-83312D89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D699D-611E-489D-8990-710751E3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BB781-D14F-4717-9B39-FA3C8BBF3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B02FF-B7CD-427C-8B04-5F3822FCE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0A66B-591E-4C59-A115-E81ACF9D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7DB269-BED0-4698-AF06-09818584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16F7D-1EC3-49C5-A4F5-F0C57B67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5E068-24E0-4166-AA79-DF7D2A866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C0195-7CD1-437B-8B1E-37ECC303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E2334-30EB-4516-8BE3-90DA5546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001512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传统媒体与广告投放合作策略分析\n## 1.传统媒体广告投放的现状及挑战\n### 1.1传统媒体广告投放的市场份额及趋势\n### 1.2传统媒体广告投放的优势与劣势\n### 1.3传统媒体广告投放面临的挑战与问题\n## 2.数字媒体广告投放的现状及优势\n### 2.1数字媒体广告投放的市场份额及趋势\n### 2.2数字媒体广告投放的优势与劣势\n### 2.3数字媒体广告投放的挑战与问题\n## 3.传统媒体与数字媒体广告投放的合作模式\n### 3.1传统媒体与数字媒体广告投放的融合策略\n### 3.2传统媒体与数字媒体广告投放的互动策略\n### 3.3传统媒体与数字媒体广告投放的联合投放策略\n## 4.传统媒体与广告投放合作的案例分析\n### 4.1国内外成功合作案例分析\n### 4.2合作模式的优势与不足分析\n### 4.3案例对传统媒体与广告投放合作的启示\n## 5.传统媒体与广告投放合作的未来趋势与展望\n### 5.1广告投放技术的创新与变革\n### 5.2传统媒体与数字媒体广告投放的融合发展\n### 5.3未来广告投放合作的战略布局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200"/>
              <a:t>传统媒体与广告投放合作策略分析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传统媒体广告投放的现状及挑战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传统媒体广告市场份额逐渐下降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近年来，随着数字媒体的快速发展，传统媒体广告市场份额逐年下降，尤其是电视、报纸等媒体的广告收入增长放缓。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根据相关数据，2019年全球传统媒体广告市场规模达到2000亿美元，较2018年下降约2.5%。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传统媒体广告投放趋势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从广告投放渠道来看，电视、报纸等传统媒体广告投放份额逐渐被数字媒体所取代，尤其是移动互联网广告投放增长迅速。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从广告内容来看，传统媒体广告投放逐渐向品牌广告、效果广告等多元化方向发展。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传统媒体广告投放的市场份额及趋势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覆盖范围广：传统媒体如电视、报纸等具有广泛的覆盖范围，可以覆盖到各个年龄层、地域的人群，具有较高的广告触达率。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传播效果好：传统媒体广告通过声音、图像、文字等多种方式传播，具有较强的传播效果，有助于提高品牌知名度。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投放方式灵活：传统媒体广告投放可以根据广告主的需求，选择不同的投放时段、版面等，实现精准投放。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传统媒体广告投放优势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投放成本高：传统媒体广告投放需要较高的投放成本，尤其是电视广告、报纸广告等，对于中小企业来说，投放成本较高。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受限于受众群体：传统媒体广告投放受限于受众群体，难以实现精准投放，容易导致广告资源的浪费。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广告效果难以衡量：传统媒体广告投放效果难以衡量，难以实现实时数据追踪，对于广告主的投放策略调整较为困难。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传统媒体广告投放劣势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传统媒体广告投放的优势与劣势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传统媒体广告投放面临的挑战与问题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受数字媒体冲击，传统媒体广告市场份额持续下滑，广告主投放意愿下降。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传统媒体广告投放效果难以衡量，难以实现精准投放，导致广告资源浪费。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如何在数字媒体竞争激烈的市场环境下，实现传统媒体广告投放的转型升级，提高广告投放效果。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如何在广告投放成本不断上升的情况下，降低传统媒体广告投放成本，提高广告主的投放意愿。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数字媒体广告投放的现状及优势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数字媒体广告市场份额逐年上升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随着互联网、移动互联网的普及，数字媒体广告市场份额逐年上升，已成为广告投放的主要渠道。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根据相关数据，2019年全球数字媒体广告市场规模达到2500亿美元，较2018年增长约10%。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数字媒体广告投放趋势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从广告投放渠道来看，数字媒体广告投放份额逐年上升，尤其是移动互联网广告投放增长迅速。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从广告内容来看，数字媒体广告投放逐渐向个性化、智能化等方向发展，通过大数据、人工智能等技术实现精准投放。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数字媒体广告投放的市场份额及趋势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投放成本低：数字媒体广告投放成本相对较低，尤其是社交媒体广告、搜索引擎广告等，对于中小企业来说，投放成本较低。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精准投放：数字媒体广告投放可以通过大数据、人工智能等技术实现精准投放，提高广告效果。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广告效果易于衡量：数字媒体广告投放效果易于衡量，可以实现实时数据追踪，对于广告主的投放策略调整较为容易。</a:t>
                </a:r>
                <a:endParaRPr/>
              </a:p>
            </p:txBody>
          </p:sp>
          <p:sp>
            <p:nvSpPr>
              <p:cNvPr id="2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数字媒体广告投放优势</a:t>
                </a:r>
                <a:endParaRPr/>
              </a:p>
            </p:txBody>
          </p:sp>
          <p:sp>
            <p:nvSpPr>
              <p:cNvPr id="2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覆盖范围有限：数字媒体广告投放覆盖范围相对较窄，主要集中在互联网用户群体，对于传统媒体覆盖的老年人群等难以触达。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广告形式单一：数字媒体广告投放形式相对单一，主要以图文、视频等形式为主，缺乏互动性。</a:t>
                </a:r>
                <a:endParaRPr/>
              </a:p>
            </p:txBody>
          </p:sp>
          <p:sp>
            <p:nvSpPr>
              <p:cNvPr id="2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数字媒体广告投放劣势</a:t>
                </a:r>
                <a:endParaRPr/>
              </a:p>
            </p:txBody>
          </p:sp>
          <p:sp>
            <p:nvSpPr>
              <p:cNvPr id="2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数字媒体广告投放的优势与劣势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数字媒体广告投放的挑战与问题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随着数字媒体广告投放市场的竞争加剧，如何实现差异化投放，提高广告投放效果。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如何在数字媒体广告投放过程中，有效防范广告欺诈、恶意点击等问题，保障广告主的利益。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如何在数字媒体广告投放市场中，实现传统媒体与数字媒体的融合发展，提高广告投放效果。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如何在数字媒体广告投放过程中，平衡广告投放效果与用户体验，避免过度投放。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传统媒体与数字媒体广告投放的合作模式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传统媒体与数字媒体广告投放的融合，可以实现广告资源的互补，提高广告投放效果。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通过大数据、人工智能等技术，实现传统媒体与数字媒体广告投放的精准匹配，提高广告触达率。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融合模式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跨媒体投放：广告主在传统媒体与数字媒体之间进行跨媒体投放，实现广告资源的最大化利用。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互动投放：通过在传统媒体与数字媒体之间设置互动环节，提高广告受众的参与度，提高广告效果。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传统媒体与数字媒体广告投放的融合策略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https://d.book118.com/026230015121010052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传统媒体与广告投放合作策略分析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2024-09-18T22:09:47.355</cp:lastPrinted>
  <dcterms:created xsi:type="dcterms:W3CDTF">2024-09-18T14:09:47Z</dcterms:created>
  <dcterms:modified xsi:type="dcterms:W3CDTF">2024-09-18T14:09:49Z</dcterms:modified>
</cp:coreProperties>
</file>