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A0A47-1BCD-4016-8F37-A7B5C802B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51802-ACF6-481C-99A8-A98144461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8A6B9-3EC4-4E97-89A2-C5722F36B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3AF4B-7801-4064-B7E9-E30CA14CE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5BDB5D-B461-41C1-88C8-1E5740447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839197-CA25-4924-8391-E7241A1F8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57C07C-B7FE-402A-9690-C3867BAE1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F7726-7658-4322-9FD7-D87C87D6A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5C281-10F4-4C16-AC30-FFA7E568C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987E8-2CEC-4D3E-B6F4-266889FA8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CD534-1D42-4C53-B597-3E780A59B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300220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糖尿病治疗新进展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糖尿病的传统治疗方法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糖尿病治疗的新进展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糖尿病的预防与控制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糖尿病是一种慢性代谢性疾病，由于胰岛素分泌不足或作用受损导致血糖升高。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1型糖尿病、2型糖尿病、妊娠糖尿病和特殊类型糖尿病。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42" b="63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多饮、多尿、多食、体重下降（三多一少）等。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长期高血糖可能导致血管病变、神经病变、视网膜病变等，影响心脑血管、肾脏、神经等多个系统。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糖尿病在全球范围内的患病率逐年上升，已成为严重的公共卫生问题。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全球患病率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不同地区和国家之间的糖尿病患病率存在差异，与经济发展水平、生活方式和遗传因素等有关。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糖尿病的传统治疗方法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通过调整饮食结构，控制糖分和热量的摄入，以降低血糖水平。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糖尿病患者应遵循低糖、低脂、高纤维的饮食原则，控制主食和糖分的摄入，增加蔬菜、水果和全谷物的摄入。同时，保持合理的饮食结构，保证营养均衡。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通过规律性的运动，提高身体对胰岛素的敏感性，控制血糖水平。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糖尿病患者应进行适量的有氧运动，如快走、跑步、游泳等，以增强心肺功能和代谢水平。同时，也可进行力量训练，增强肌肉对糖的利用和代谢。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" r="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通过口服或注射药物，帮助调节血糖水平。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糖尿病治疗的重要手段之一。常见的降糖药物包括胰岛素促泌剂、胰岛素增敏剂、双胍类等。此外，新型的降糖药物如胰高血糖素样肽-1（GLP-1）受体激动剂和二肽基肽酶-4（DPP-4）抑制剂等也逐渐应用于临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通过注射胰岛素，模拟人体胰岛素的生理作用，降低血糖水平。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胰岛素治疗是糖尿病治疗的重要手段之一，尤其对于1型糖尿病患者。通过注射胰岛素，可以模拟人体胰岛素的生理作用，帮助降低血糖水平。胰岛素的剂量和使用方法应根据患者的具体情况进行调整。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糖尿病治疗的新进展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https://d.book118.com/026230022022010033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2024-09-01T14:17:49.272</cp:lastPrinted>
  <dcterms:created xsi:type="dcterms:W3CDTF">2024-09-01T06:17:49Z</dcterms:created>
  <dcterms:modified xsi:type="dcterms:W3CDTF">2024-09-01T06:17:51Z</dcterms:modified>
</cp:coreProperties>
</file>