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BF3F570-E111-48EF-A29D-F57519F8B5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068D099-B229-469D-961E-A47E5BADEE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C7C218-73FA-4A47-88E2-53C382EB94F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D6BF52-A61B-42BD-97DD-29246BC2B6C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B1A58AC-D36A-470E-9BD2-FE5A257079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CF866A1-80A8-47A2-AFB1-0012E4B765F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D7CE1BE-D38E-4F95-8DA9-AFA4A33B6A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EE5DD3-6A91-4D87-AE8B-EBC428709A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853671-42DC-44C3-987C-D34883E3A5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6ACDF8-3DAE-4B2C-8F5F-34F64DA8F7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9103D0-CC20-4202-ACDB-A9BA02EBCC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6231110205010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异常子宫出血查房</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异常子宫出血概述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异常子宫出血的评估与诊断</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异常子宫出血的治疗</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异常子宫出血的预防与护理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病例讨论与总结</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异常子宫出血概述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583" r="8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异常子宫出血是指在非月经期或正常月经周期内的子宫出血，通常表现为月经量过多、经期过长或不规则出血等症状。</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异常子宫出血可分为功能性和器质性两大类。功能性异常子宫出血主要由内分泌失调引起，而器质性异常子宫出血则与子宫肌瘤、子宫内膜异位症等器质性病变相关。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异常子宫出血的病因多种多样，包括内分泌失调、子宫内膜异位症、子宫肌瘤、子宫内膜炎等。此外，遗传因素、免疫因素、环境因素等也可能影响子宫出血的发生。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病因</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异常子宫出血的病理生理机制主要与子宫内膜的异常增生和脱落有关。在功能性异常子宫出血中，内分泌失调导致子宫内膜无法正常脱落，从而引起出血。而在器质性异常子宫出血中，子宫肌瘤、子宫内膜异位症等病变则可能影响子宫内膜的正常生长和脱落，导致不规则出血。</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病理生理</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异常子宫出血的主要症状包括月经量过多、经期过长、不规则出血等。患者可能伴有痛经、贫血、乏力等症状。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诊断异常子宫出血需要进行全面的妇科检查，包括妇科超声、性激素水平检测、宫腔镜等检查手段。医生会根据患者的症状、体征和检查结果综合判断病因，以便制定合适的治疗方案。</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异常子宫出血的评估与诊断</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51" r="3255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病史采集</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询问患者是否有其他内分泌、血液系统等相关疾病，以及是否有服用可能影响月经的药物。</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采集患者年龄、月经史、生育史、避孕方式等相关信息，了解患者是否存在异常子宫出血的症状和体征。</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680" b="568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体格检查</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检查患者的生命体征，如体温、脉搏、呼吸等，判断是否存在贫血、感染等症状。</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进行妇科检查，观察外阴、阴道、宫颈等部位是否存在异常，触诊子宫大小、质地等，判断是否存在器质性病变。</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4969" r="2496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进行血常规、凝血功能、甲状腺功能等相关检查，了解是否存在血液系统异常、甲状腺功能异常等导致异常子宫出血的病因。</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进行超声检查、宫腔镜、腹腔镜等特殊检查，进一步明确异常子宫出血的病因和病变程度。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实验室检查与特殊检查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异常子宫出血的治疗</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https://d.book118.com/026231110205010044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2024-09-13T06:32:00.192</cp:lastPrinted>
  <dcterms:created xsi:type="dcterms:W3CDTF">2024-09-12T22:32:00Z</dcterms:created>
  <dcterms:modified xsi:type="dcterms:W3CDTF">2024-09-12T22:32:01Z</dcterms:modified>
</cp:coreProperties>
</file>