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4BA2C5-532B-4607-AC00-9E5AFE597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39046-665B-4703-AE0F-C1BF83F06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0725A-CA74-4075-9657-9F751A866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89BB15-1C1F-47DA-8259-08E134767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88A504-FE72-4F11-A780-9ABCBF589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1F18CA-DD18-4E8B-897F-F439949B9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F07D84-8A1E-4579-8188-88D18CBBB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E2BE0D-FC22-4B48-AD93-D8440CBB0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1702DD-9780-43F3-9E0F-978EF6A3B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4BBD7-0C83-4339-9BDF-EC8EB36A4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A10750-ADB0-43B0-BA16-BEF1640E1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23120115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儿科护理中的心理援助技巧培训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儿科护理背景与心理援助重要性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基本心理援助技巧概述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针对不同年龄段患儿心理援助策略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实际操作中常见问题与解决方案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培训效果评估与持续改进计划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儿科护理背景与心理援助重要性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患儿年龄跨度大，护理需求多样化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患儿病情变化快，护理风险高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患儿配合度低，护理操作难度大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患儿家长焦虑情绪重，沟通难度大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儿科护理特点与挑战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患儿心理需求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安全感、归属感、尊重感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疾病本身、治疗环境、家庭支持、社会关注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患儿心理需求及影响因素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缓解患儿紧张情绪，提高治疗依从性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改善患儿生活质量，促进身心健康发展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增强患儿家长信心，减轻焦虑情绪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优化护患关系，提高护理满意度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心理援助在儿科护理中作用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提高儿科护士心理援助技能，促进患儿身心健康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理论授课、案例分析、角色扮演、实践操作与反馈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课程安排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培训目标与课程安排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基本心理援助技巧概述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173" r="11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倾听与关注技巧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保持开放和非评判性态度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积极倾听儿童及其家长的叙述，不打断、不评价，让他们充分表达自己的感受和想法。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使用鼓励性语言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通过点头、微笑、轻声回应等方式，鼓励儿童及其家长继续表达。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注意非言语信息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观察儿童及其家长的表情、姿态、动作等，获取更多情感和信息。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设身处地地理解儿童及其家长的情感和处境，表达出对他们的理解和关心。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共情能力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情感反射技术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积极关注与鼓励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250" r="22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将儿童及其家长的情感反馈给他们，帮助他们认识并处理自己的情感。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关注儿童的积极品质和进步，及时给予肯定和鼓励，增强他们的自信心和应对能力。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情感支持与表达技巧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帮助儿童及其家长识别和改变消极的思维模式，建立积极的认知方式。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认知重构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鼓励儿童积极参与有益的活动，通过行为改变来改善情绪状态。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行为激活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教授儿童及其家长有效的应对技巧，如放松训练、情绪调节等，以应对压力和困难。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应对技能训练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认知调整与行为干预技巧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将儿童的问题放在家庭系统中考虑，关注家庭成员之间的互动和影响。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家庭系统观念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为家长提供心理援助技巧的培训，增强他们的育儿能力和信心。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家长培训与指导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组织家庭会议，促进家庭成员之间的沟通和理解，共同制定和执行育儿计划。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家庭会议与沟通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家庭合作与沟通技巧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针对不同年龄段患儿心理援助策略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婴幼儿期患儿对母亲或主要抚养者有强烈的依恋，对陌生环境和人感到不安，表现为哭闹、抗拒等行为。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保持环境温馨、安静，减少刺激；主要抚养者陪伴在旁，给予安全感；通过拥抱、抚摸等肢体接触，缓解患儿紧张情绪。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心理特点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援助方法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婴幼儿期患儿心理特点及援助方法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https://d.book118.com/026231201153010050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2024-09-16T02:19:25.513</cp:lastPrinted>
  <dcterms:created xsi:type="dcterms:W3CDTF">2024-09-15T18:19:25Z</dcterms:created>
  <dcterms:modified xsi:type="dcterms:W3CDTF">2024-09-15T18:19:27Z</dcterms:modified>
</cp:coreProperties>
</file>