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8F63B-E801-4F2E-B63C-EA8BB6A12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715B3-257F-4198-AA84-70ADEB870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9ED83-AD24-493D-A355-D7F795C42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E44AF-08D4-41CA-8BDF-E092A6F6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5C0AE-4EA2-4250-9248-285B17487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EA42BA-2279-4873-A4EF-6647CD31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3EA7D7-5F4A-40FF-8921-C1F44CE9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DA110F-0522-4D65-A085-EEC47C74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76584-1B5D-4F03-9375-1D31DA04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E7324-15BE-4AE5-AE0F-C5FA20DF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8FCBC-04AE-46F0-9356-2EFFE8DC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31215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护理质量安全警示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护理质量安全问题概述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护理质量安全标准与法规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护理质量安全是医疗保健体系的核心要素，直接关系到患者的生命安全和健康状况。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随着医疗技术的不断发展和患者需求的日益增长，护理质量安全问题也日益突出，需要引起广泛关注和重视。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74" r="316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48" r="294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保障护理质量安全对于维护患者权益、提升医疗水平、促进医患关系和谐具有重要意义。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提高护理质量安全水平是医疗保健体系的重要任务，也是医疗机构和医护人员的基本职责。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护理质量安全问题概述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如给药错误、输液速度不当、设备使用不当等。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医护人员与患者或家属之间的信息传递错误或不明确。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如患者身份混淆、药物与患者匹配错误等。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患者识别错误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由于医疗操作或环境卫生问题导致的患者感染。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7293" r="1729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医护人员数量不够，工作强度大，导致操作疲劳和失误。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医院内部的安全管理制度未得到有效执行和监督。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医护人员缺乏必要的技能和知识，对新的医疗设备和程序不熟悉。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设备老化或维护不到位，导致使用时出现故障。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医疗设备维护不当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直接威胁患者的生命安全，可能导致残疾或死亡。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患者安全风险增加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患者及家属对医院失去信任，可能导致医疗纠纷。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影响医院的声誉和形象，导致患者流失。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医院声誉受损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医院可能面临法律诉讼和赔偿责任。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法律责任风险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影响和后果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护理质量安全标准与法规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9001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国际标准化组织制定的质量管理标准，用于医疗机构的质量管理，确保患者安全和护理质量的持续改进。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JCAHO (Joint Commission International)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国际医疗卫生机构认证联合委员会，提供医疗机构国际认证，强调患者安全和护理质量。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《中华人民共和国护士管理条例》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规定护士的执业资格、执业规则以及相关法律责任，确保患者得到合格的护理服务。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《医疗事故处理条例》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对医疗事故的定义、预防、处理和赔偿等方面做出规定，保障患者的权益。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患者安全目标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医疗机构应制定并实施患者安全目标，包括减少医疗错误、提高患者标识的准确性等。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对护理人员进行定期培训，提高其专业知识和技能，确保提供高质量的护理服务。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行业最佳实践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https://d.book118.com/026231215014010100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2024-09-23T22:31:42.031</cp:lastPrinted>
  <dcterms:created xsi:type="dcterms:W3CDTF">2024-09-23T14:31:42Z</dcterms:created>
  <dcterms:modified xsi:type="dcterms:W3CDTF">2024-09-23T14:31:44Z</dcterms:modified>
</cp:coreProperties>
</file>