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447FD7-B48E-43A0-ACA4-8C5089876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097D6F-1094-4A04-8D2E-36F72479E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C65835-53C3-45F8-B7B6-80FF9FF22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C5C233-D423-4D82-8195-B174F3438E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B7FFE1-EDA4-4F37-9C0F-1BA050F25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2938F3-9E2F-46B1-9EC7-9067F7E50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1EBBB9-D212-4223-9268-CE1DEED85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0A46CE-40E6-4602-BE9C-679173470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941732-365C-477F-8E99-EBA33C707B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BEE55D-8BB4-4E63-8E51-27F9F0E493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67B7C2-73E3-4786-A68D-A1F0AE993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6232132105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肝脏肿瘤护理查房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肝脏肿瘤概述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肝脏肿瘤的诊断与评估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肝脏肿瘤的治疗与护理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肝脏肿瘤患者的心理护理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肝脏肿瘤的预防与保健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肝脏肿瘤概述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78" r="3267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肝脏肿瘤是指发生在肝脏部位的肿瘤病变，包括良性肿瘤和恶性肿瘤。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根据病理性质，肝脏肿瘤可分为肝细胞癌、胆管细胞癌、混合型肝癌等。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31" b="113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肝脏肿瘤的发病与多种因素相关，包括肝炎病毒感染、黄曲霉素污染、长期饮酒等。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肝脏肿瘤的发生是多种因素共同作用的结果，涉及基因突变、免疫逃逸、微环境改变等多个环节。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肝脏肿瘤的病因和发病机制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肝脏肿瘤早期症状不明显，可能出现右上腹疼痛、食欲不振、乏力等症状。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肝脏肿瘤患者可能出现肝肿大、黄疸、腹水等症状，严重时可出现恶病质表现。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肝脏肿瘤的症状和体征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肝脏肿瘤的诊断与评估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通过超声、CT、MRI等影像学检查，观察肝脏形态、结构及肿瘤病灶的大小、位置和浸润范围。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病理学诊断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肝功能检查、肿瘤标志物检测等，了解肝脏功能状况及肿瘤的存在与否。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通过穿刺活检或手术切除标本进行病理组织学检查，是确诊肝脏肿瘤的金标准。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肝功能指标检测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通过检测血清中谷丙转氨酶（ALT）、谷草转氨酶（AST）、总胆红素（TBIL）等指标，评估肝脏的合成、代谢和排泄功能。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肝脏储备功能评估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通过Child-Pugh分级、吲哚菁绿排泄试验等方法，评估肝脏的储备功能及手术耐受性。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肝功能评估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根据肿瘤大小、浸润范围、淋巴结转移及远处转移情况，将肝脏肿瘤分为早期、中期和晚期。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根据肿瘤细胞的分化程度和恶性程度，将肝脏肿瘤分为低级别、中级别和高级别。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肝脏肿瘤分期与分级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肝脏肿瘤的治疗与护理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药物治疗与护理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肝脏肿瘤患者通常需要接受药物治疗，包括抗肿瘤药物、免疫治疗药物等。药物治疗过程中，护理人员需密切关注患者的病情变化和药物反应，及时调整治疗方案。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药物治疗护理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在药物治疗期间，护理人员需确保患者按时按量服药，同时观察患者是否出现不良反应，如恶心、呕吐、乏力等，并及时处理。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https://d.book118.com/026232132105010102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2024-09-27T05:21:26.722</cp:lastPrinted>
  <dcterms:created xsi:type="dcterms:W3CDTF">2024-09-26T21:21:26Z</dcterms:created>
  <dcterms:modified xsi:type="dcterms:W3CDTF">2024-09-26T21:21:28Z</dcterms:modified>
</cp:coreProperties>
</file>