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4008F-82D9-450A-A84E-73F0D0D9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48506-0D8F-4075-9343-55533D82A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54541-4BC9-4DB9-9294-71B7ECF4A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7EA20-CFCA-44D4-90BD-E2FCCCF82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411BF-A0A0-4F10-A934-C41E17D67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7C63D-470F-49B9-8925-034D9EB2E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01684-DFF6-48BD-9A0F-8F5930546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F0C55-AA5E-4DC3-A006-9D5E53D7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74732-3AE9-43F0-A446-C425C7E6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BEC01-B0F5-44CA-BA60-AC120F0B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545BF-CEA2-46C0-A4EE-E8F76AFA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3314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术后护理PPT课件\n## 1.骨科术后护理概述及重要性\n### 1.1骨科术后护理的定义与目的\n### 1.2骨科术后护理的重要性及影响\n### 1.3骨科术后护理的实施者与协作\n## 2.骨科术后护理的基本流程与方法\n### 2.1术后护理评估与计划\n### 2.2术后护理实施与监测\n### 2.3术后护理效果评价与改进\n## 3.骨科术后护理的常见问题与预防\n### 3.1术后出血与预防措施\n### 3.2术后感染与预防措施\n### 3.3术后疼痛与缓解方法\n## 4.骨科术后护理的专科技术\n### 4.1骨科术后护理的专科技术操作\n### 4.2骨科术后护理的专科技术应用\n### 4.3骨科术后护理的专科技术评估\n## 5.骨科术后护理的案例分析\n### 5.1成功的骨科术后护理案例分析\n### 5.2骨科术后护理的并发症案例分析\n### 5.3骨科术后护理的改进措施与效果\n## 6.骨科术后护理的未来发展趋势\n### 6.1骨科术后护理的技术创新与发展\n### 6.2骨科术后护理的管理创新与发展\n### 6.3骨科术后护理的教育培训与创新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骨科术后护理PPT课件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骨科术后护理概述及重要性</a:t>
            </a:r>
            <a:endParaRPr/>
          </a:p>
        </p:txBody>
      </p:sp>
      <p:sp>
        <p:nvSpPr>
          <p:cNvPr id="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骨科术后护理是指在骨科手术后，对患者进行的一系列护理措施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包括基本的生活护理，如饮食、休息、活动等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包括专科护理，如药物治疗、伤口护理、功能锻炼等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目的是促进患者康复，减少并发症，提高生活质量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骨科术后护理的目的是确保手术效果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骨科术后护理是整体护理的重要组成部分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骨科手术患者往往需要长时间的康复过程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术后护理是确保患者康复顺利进行的关键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骨科术后护理的定义与目的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骨科术后护理对患者康复至关重要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正确的护理措施可以促进伤口愈合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预防感染、出血等并发症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减轻疼痛，提高患者舒适度</a:t>
                </a:r>
                <a:endParaRPr/>
              </a:p>
            </p:txBody>
          </p:sp>
          <p:sp>
            <p:nvSpPr>
              <p:cNvPr id="18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骨科术后护理影响患者的生活质量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正确的护理措施可以帮助患者恢复正常生活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减少患者的心理负担，提高生活质量</a:t>
                </a:r>
                <a:endParaRPr/>
              </a:p>
            </p:txBody>
          </p:sp>
          <p:sp>
            <p:nvSpPr>
              <p:cNvPr id="19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骨科术后护理影响患者的手术效果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正确的护理措施可以确保手术效果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减少术后并发症，提高手术成功率</a:t>
                </a:r>
                <a:endParaRPr/>
              </a:p>
            </p:txBody>
          </p:sp>
          <p:sp>
            <p:nvSpPr>
              <p:cNvPr id="19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骨科术后护理的重要性及影响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骨科术后护理的实施者主要包括护士、医生、康复师等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护士负责患者的日常护理，如生活护理、药物护理等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医生负责患者的病情评估和指导，如康复计划的制定等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康复师负责患者的康复训练，如功能锻炼等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骨科术后护理需要多学科的协作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护理、医疗、康复等多学科的合作可以确保患者得到全面的护理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多学科的协作可以提高护理效果，减少并发症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骨科术后护理的实施者与协作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骨科术后护理的基本流程与方法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术后护理评估与计划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术后护理评估是制定护理计划的基础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评估患者的身体状况，如生命体征、疼痛程度等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评估患者的手术情况，如手术方式、手术部位等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评估患者的生活习惯，如饮食、活动能力等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根据评估结果制定术后护理计划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制定生活护理计划，如饮食、休息、活动等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制定专科护理计划，如药物治疗、伤口护理、功能锻炼等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制定心理护理计划，如心理疏导、心理支持等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术后护理实施包括生活护理、专科护理和心理护理等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生活护理：包括饮食、休息、活动等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专科护理：包括药物治疗、伤口护理、功能锻炼等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心理护理：包括心理疏导、心理支持等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术后护理监测是确保护理效果的关键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监测患者的伤口情况，如红肿、渗出等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监测患者的疼痛程度，如评分、持续时间等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术后护理实施与监测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术后护理效果评价是提高护理质量的重要手段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评价患者的生活质量，如自理能力、活动能力等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评价患者的康复情况，如关节活动度、肌力等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评价患者的心理状况，如焦虑、抑郁等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根据评价结果进行护理改进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发现问题，如护理措施不到位、并发症等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分析问题，如原因、影响因素等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改进措施，如调整护理计划、提高护理技能等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术后护理效果评价与改进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骨科术后护理的常见问题与预防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术后出血与预防措施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术后出血是骨科术后常见的并发症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原因：手术创伤、凝血功能障碍、血管损伤等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表现：伤口渗血、肿胀、疼痛等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预防术后出血的措施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术前评估患者的凝血功能，如有异常需纠正后再手术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手术中精细操作，避免损伤血管和周围组织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术后密切观察患者的生命体征和伤口情况，及时发现出血迹象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术后感染与预防措施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术后感染是骨科术后常见的并发症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原因：手术污染、患者抵抗力低、抗生素使用不当等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表现：伤口红肿、渗出、发热等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预防术后感染的措施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严格执行手术无菌技术，减少手术污染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术前评估患者的抵抗力，如有低抵抗力需采取措施提高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术后合理使用抗生素，防止感染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术后疼痛与缓解方法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术后疼痛是骨科术后常见的问题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原因：手术创伤、组织炎症、神经损伤等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表现：疼痛、肿胀、活动受限等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缓解术后疼痛的方法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药物治疗：使用止痛药物，如非甾体抗炎药、阿片类药物等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物理治疗：如冷敷、热敷、按摩等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康复训练：进行功能锻炼，如肌肉收缩、关节活动等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https://d.book118.com/026233145005010050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骨科术后护理PPT课件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2024-09-15T02:39:01.882</cp:lastPrinted>
  <dcterms:created xsi:type="dcterms:W3CDTF">2024-09-14T18:39:01Z</dcterms:created>
  <dcterms:modified xsi:type="dcterms:W3CDTF">2024-09-14T18:39:03Z</dcterms:modified>
</cp:coreProperties>
</file>