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62CDDDB-4B6D-44DD-9294-F4F497F33F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69B205-E71C-4825-BDBA-0F6CAD5DD5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55948F4-18E9-4448-A22D-8D84FFB55A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CC27AC-CFA3-4E4E-B8DF-F3F32F97BA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AEF962A-8329-4877-8E92-47E445A289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885B86-9574-4E35-8622-67330C45977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7348393-9AEB-4CBC-885B-523671257CD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D8EF11-6384-414E-818D-E15D695B96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256E7E-BBAA-4599-9F6E-0A337BA5C8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47A4CB-A96C-41CC-9FA7-367C179665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8C62B3-D55C-425E-8EBF-B63895D56F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6233233242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指腹纹理的生物特征识别研究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指纹识别原理及指腹纹理特征
 指腹纹理图像采集与预处理方法
 指腹纹理特征提取算法研究
 指腹纹理特征匹配算法研究
 指腹纹理生物特征识别系统设计
 指腹纹理生物特征识别系统性能评估
 指腹纹理生物特征识别应用领域
 指腹纹理生物特征识别研究前景展望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指纹识别原理及指腹纹理特征</a:t>
            </a:r>
          </a:p>
        </p:txBody>
      </p:sp>
      <p:sp>
        <p:nvSpPr>
          <p:cNvPr id="3" name="Subtitle 2"/>
          <p:cNvSpPr>
            <a:spLocks noGrp="1"/>
          </p:cNvSpPr>
          <p:nvPr>
            <p:ph type="subTitle" idx="1"/>
          </p:nvPr>
        </p:nvSpPr>
        <p:spPr/>
        <p:txBody>
          <a:bodyPr/>
          <a:lstStyle/>
          <a:p>
            <a:r>
              <a:t>指腹纹理的生物特征识别研究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指纹识别原理及指腹纹理特征</a:t>
            </a:r>
          </a:p>
        </p:txBody>
      </p:sp>
      <p:sp>
        <p:nvSpPr>
          <p:cNvPr id="3" name="Text Placeholder 2"/>
          <p:cNvSpPr>
            <a:spLocks noGrp="1"/>
          </p:cNvSpPr>
          <p:nvPr>
            <p:ph type="body" idx="1"/>
          </p:nvPr>
        </p:nvSpPr>
        <p:spPr/>
        <p:txBody>
          <a:bodyPr/>
          <a:lstStyle/>
          <a:p>
            <a:r>
              <a:t>指纹识别原理</a:t>
            </a:r>
          </a:p>
        </p:txBody>
      </p:sp>
      <p:sp>
        <p:nvSpPr>
          <p:cNvPr id="4" name="Content Placeholder 3"/>
          <p:cNvSpPr>
            <a:spLocks noGrp="1"/>
          </p:cNvSpPr>
          <p:nvPr>
            <p:ph sz="half" idx="2"/>
          </p:nvPr>
        </p:nvSpPr>
        <p:spPr/>
        <p:txBody>
          <a:bodyPr/>
          <a:lstStyle/>
          <a:p>
            <a:r>
              <a:t>1. 指纹是一种由皮肤表面的突起和凹陷形成的独特图案，每个人的指纹都是不同的。</a:t>
            </a:r>
          </a:p>
          <a:p>
            <a:r>
              <a:t>2. 指纹识别技术利用指纹的独特性来识别个人身份。</a:t>
            </a:r>
          </a:p>
          <a:p>
            <a:r>
              <a:t>3. 指纹识别系统的基本原理是将采集到的指纹图像与存储在数据库中的指纹图像进行比较，如果两者匹配，则认为是同一人的指纹。</a:t>
            </a:r>
          </a:p>
        </p:txBody>
      </p:sp>
      <p:sp>
        <p:nvSpPr>
          <p:cNvPr id="5" name="Text Placeholder 4"/>
          <p:cNvSpPr>
            <a:spLocks noGrp="1"/>
          </p:cNvSpPr>
          <p:nvPr>
            <p:ph type="body" idx="3"/>
          </p:nvPr>
        </p:nvSpPr>
        <p:spPr/>
        <p:txBody>
          <a:bodyPr/>
          <a:lstStyle/>
          <a:p>
            <a:r>
              <a:t>指腹纹理特征</a:t>
            </a:r>
          </a:p>
        </p:txBody>
      </p:sp>
      <p:sp>
        <p:nvSpPr>
          <p:cNvPr id="6" name="Content Placeholder 5"/>
          <p:cNvSpPr>
            <a:spLocks noGrp="1"/>
          </p:cNvSpPr>
          <p:nvPr>
            <p:ph sz="half" idx="4"/>
          </p:nvPr>
        </p:nvSpPr>
        <p:spPr/>
        <p:txBody>
          <a:bodyPr/>
          <a:lstStyle/>
          <a:p>
            <a:r>
              <a:t>1. 指腹纹理是指指腹皮肤表面的纹理，包括纹线、纹孔、纹岛等。</a:t>
            </a:r>
          </a:p>
          <a:p>
            <a:r>
              <a:t>2. 指腹纹理具有高度的个体差异性，即使是同卵双胞胎的指腹纹理也不相同。</a:t>
            </a:r>
          </a:p>
          <a:p>
            <a:r>
              <a:t>3. 指腹纹理具有稳定性，在正常情况下不会发生变化，因此可以作为生物特征识别的手段。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指腹纹理图像采集与预处理方法</a:t>
            </a:r>
          </a:p>
        </p:txBody>
      </p:sp>
      <p:sp>
        <p:nvSpPr>
          <p:cNvPr id="3" name="Subtitle 2"/>
          <p:cNvSpPr>
            <a:spLocks noGrp="1"/>
          </p:cNvSpPr>
          <p:nvPr>
            <p:ph type="subTitle" idx="1"/>
          </p:nvPr>
        </p:nvSpPr>
        <p:spPr/>
        <p:txBody>
          <a:bodyPr/>
          <a:lstStyle/>
          <a:p>
            <a:r>
              <a:t>指腹纹理的生物特征识别研究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指腹纹理图像采集与预处理方法</a:t>
            </a:r>
          </a:p>
        </p:txBody>
      </p:sp>
      <p:sp>
        <p:nvSpPr>
          <p:cNvPr id="3" name="Text Placeholder 2"/>
          <p:cNvSpPr>
            <a:spLocks noGrp="1"/>
          </p:cNvSpPr>
          <p:nvPr>
            <p:ph type="body" idx="1"/>
          </p:nvPr>
        </p:nvSpPr>
        <p:spPr/>
        <p:txBody>
          <a:bodyPr/>
          <a:lstStyle/>
          <a:p>
            <a:r>
              <a:t>指纹采集技术</a:t>
            </a:r>
          </a:p>
        </p:txBody>
      </p:sp>
      <p:sp>
        <p:nvSpPr>
          <p:cNvPr id="4" name="Content Placeholder 3"/>
          <p:cNvSpPr>
            <a:spLocks noGrp="1"/>
          </p:cNvSpPr>
          <p:nvPr>
            <p:ph sz="half" idx="2"/>
          </p:nvPr>
        </p:nvSpPr>
        <p:spPr/>
        <p:txBody>
          <a:bodyPr/>
          <a:lstStyle/>
          <a:p>
            <a:r>
              <a:t>1. 指纹采集技术的发展，从传统的油墨采集到如今的电子采集，技术不断革新，采集的质量和效率不断提高。</a:t>
            </a:r>
          </a:p>
          <a:p>
            <a:r>
              <a:t>2. 指纹采集设备的多样性，包括光学采集、电容采集、超声采集等，每种设备都有其优缺点，在不同的应用场景中选择合适的设备。</a:t>
            </a:r>
          </a:p>
          <a:p>
            <a:r>
              <a:t>3. 指纹采集环境的影响，包括温度、湿度、光线等，对指纹图像的质量有较大影响，需要对环境进行适当的控制。</a:t>
            </a:r>
          </a:p>
        </p:txBody>
      </p:sp>
      <p:sp>
        <p:nvSpPr>
          <p:cNvPr id="5" name="Text Placeholder 4"/>
          <p:cNvSpPr>
            <a:spLocks noGrp="1"/>
          </p:cNvSpPr>
          <p:nvPr>
            <p:ph type="body" idx="3"/>
          </p:nvPr>
        </p:nvSpPr>
        <p:spPr/>
        <p:txBody>
          <a:bodyPr/>
          <a:lstStyle/>
          <a:p>
            <a:r>
              <a:t>指纹图像预处理</a:t>
            </a:r>
          </a:p>
        </p:txBody>
      </p:sp>
      <p:sp>
        <p:nvSpPr>
          <p:cNvPr id="6" name="Content Placeholder 5"/>
          <p:cNvSpPr>
            <a:spLocks noGrp="1"/>
          </p:cNvSpPr>
          <p:nvPr>
            <p:ph sz="half" idx="4"/>
          </p:nvPr>
        </p:nvSpPr>
        <p:spPr/>
        <p:txBody>
          <a:bodyPr/>
          <a:lstStyle/>
          <a:p>
            <a:r>
              <a:t>1. 指纹图像的增强，包括对比度增强、锐化等，可以提高图像的清晰度和细节，便于后续的特征提取。</a:t>
            </a:r>
          </a:p>
          <a:p>
            <a:r>
              <a:t>2. 指纹图像的噪音去除，包括滤波、降噪等，可以去除图像中的噪声和干扰，提高图像的质量。</a:t>
            </a:r>
          </a:p>
          <a:p>
            <a:r>
              <a:t>3. 指纹图像的分割，将指纹图像分割成感兴趣的区域，如指纹脊线、指纹谷等，便于后续的特征提取和匹配。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指腹纹理特征提取算法研究</a:t>
            </a:r>
          </a:p>
        </p:txBody>
      </p:sp>
      <p:sp>
        <p:nvSpPr>
          <p:cNvPr id="3" name="Subtitle 2"/>
          <p:cNvSpPr>
            <a:spLocks noGrp="1"/>
          </p:cNvSpPr>
          <p:nvPr>
            <p:ph type="subTitle" idx="1"/>
          </p:nvPr>
        </p:nvSpPr>
        <p:spPr/>
        <p:txBody>
          <a:bodyPr/>
          <a:lstStyle/>
          <a:p>
            <a:r>
              <a:t>指腹纹理的生物特征识别研究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指腹纹理特征提取算法研究</a:t>
            </a:r>
          </a:p>
        </p:txBody>
      </p:sp>
      <p:sp>
        <p:nvSpPr>
          <p:cNvPr id="3" name="Text Placeholder 2"/>
          <p:cNvSpPr>
            <a:spLocks noGrp="1"/>
          </p:cNvSpPr>
          <p:nvPr>
            <p:ph type="body" idx="1"/>
          </p:nvPr>
        </p:nvSpPr>
        <p:spPr/>
        <p:txBody>
          <a:bodyPr/>
          <a:lstStyle/>
          <a:p>
            <a:r>
              <a:t>指纹纹理特征提取算法</a:t>
            </a:r>
          </a:p>
        </p:txBody>
      </p:sp>
      <p:sp>
        <p:nvSpPr>
          <p:cNvPr id="4" name="Content Placeholder 3"/>
          <p:cNvSpPr>
            <a:spLocks noGrp="1"/>
          </p:cNvSpPr>
          <p:nvPr>
            <p:ph sz="half" idx="2"/>
          </p:nvPr>
        </p:nvSpPr>
        <p:spPr/>
        <p:txBody>
          <a:bodyPr/>
          <a:lstStyle/>
          <a:p>
            <a:r>
              <a:t>1. 纹理特征是描述指纹表面微观结构的重要特征，对于指纹识别具有重要意义。</a:t>
            </a:r>
          </a:p>
          <a:p>
            <a:r>
              <a:t>2. 指纹纹理特征提取算法主要包括灰度共生矩阵、局部二值模式、方向梯度直方图等。</a:t>
            </a:r>
          </a:p>
          <a:p>
            <a:r>
              <a:t>3. 这些算法能够有效提取指纹纹理特征，并将其转换为数字特征向量，以便后续的分类器进行识别。</a:t>
            </a:r>
          </a:p>
        </p:txBody>
      </p:sp>
      <p:sp>
        <p:nvSpPr>
          <p:cNvPr id="5" name="Text Placeholder 4"/>
          <p:cNvSpPr>
            <a:spLocks noGrp="1"/>
          </p:cNvSpPr>
          <p:nvPr>
            <p:ph type="body" idx="3"/>
          </p:nvPr>
        </p:nvSpPr>
        <p:spPr/>
        <p:txBody>
          <a:bodyPr/>
          <a:lstStyle/>
          <a:p>
            <a:r>
              <a:t>指纹纹理特征选取算法</a:t>
            </a:r>
          </a:p>
        </p:txBody>
      </p:sp>
      <p:sp>
        <p:nvSpPr>
          <p:cNvPr id="6" name="Content Placeholder 5"/>
          <p:cNvSpPr>
            <a:spLocks noGrp="1"/>
          </p:cNvSpPr>
          <p:nvPr>
            <p:ph sz="half" idx="4"/>
          </p:nvPr>
        </p:nvSpPr>
        <p:spPr/>
        <p:txBody>
          <a:bodyPr/>
          <a:lstStyle/>
          <a:p>
            <a:r>
              <a:t>1. 指纹纹理特征选取算法旨在从提取的纹理特征中选择最具辨别力的特征。</a:t>
            </a:r>
          </a:p>
          <a:p>
            <a:r>
              <a:t>2. 这些算法通常基于特征的相关性、冗余性和区分度等指标进行特征选择。</a:t>
            </a:r>
          </a:p>
          <a:p>
            <a:r>
              <a:t>3. 特征选取算法能够提高指纹识别的准确性和效率，并减少计算量。</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指腹纹理特征提取算法研究</a:t>
            </a:r>
          </a:p>
        </p:txBody>
      </p:sp>
      <p:sp>
        <p:nvSpPr>
          <p:cNvPr id="3" name="Content Placeholder 2"/>
          <p:cNvSpPr>
            <a:spLocks noGrp="1"/>
          </p:cNvSpPr>
          <p:nvPr>
            <p:ph sz="half" idx="2"/>
          </p:nvPr>
        </p:nvSpPr>
        <p:spPr/>
        <p:txBody>
          <a:bodyPr/>
          <a:lstStyle/>
          <a:p>
            <a:r>
              <a:t>1. 指纹纹理特征分类算法用于将提取的纹理特征分类为不同的类别。</a:t>
            </a:r>
          </a:p>
          <a:p>
            <a:r>
              <a:t>2. 这些算法通常基于支持向量机、决策树、神经网络等分类器进行分类。</a:t>
            </a:r>
          </a:p>
          <a:p>
            <a:r>
              <a:t>3. 分类算法能够将指纹识别为不同的类别，并输出识别的结果。</a:t>
            </a:r>
          </a:p>
        </p:txBody>
      </p:sp>
      <p:sp>
        <p:nvSpPr>
          <p:cNvPr id="4" name="Text Placeholder 3"/>
          <p:cNvSpPr>
            <a:spLocks noGrp="1"/>
          </p:cNvSpPr>
          <p:nvPr>
            <p:ph type="body" idx="3"/>
          </p:nvPr>
        </p:nvSpPr>
        <p:spPr/>
        <p:txBody>
          <a:bodyPr/>
          <a:lstStyle/>
          <a:p>
            <a:r>
              <a:t>指纹纹理特征融合算法</a:t>
            </a:r>
          </a:p>
        </p:txBody>
      </p:sp>
      <p:sp>
        <p:nvSpPr>
          <p:cNvPr id="5" name="Content Placeholder 4"/>
          <p:cNvSpPr>
            <a:spLocks noGrp="1"/>
          </p:cNvSpPr>
          <p:nvPr>
            <p:ph sz="half" idx="4"/>
          </p:nvPr>
        </p:nvSpPr>
        <p:spPr/>
        <p:txBody>
          <a:bodyPr/>
          <a:lstStyle/>
          <a:p>
            <a:r>
              <a:t>1. 指纹纹理特征融合算法旨在将多个纹理特征融合为一个更具辨别力的特征。</a:t>
            </a:r>
          </a:p>
          <a:p>
            <a:r>
              <a:t>2. 这些算法通常基于特征加权、特征级联、特征子空间等方法进行特征融合。</a:t>
            </a:r>
          </a:p>
          <a:p>
            <a:r>
              <a:t>3. 特征融合算法能够提高指纹识别的准确性和鲁棒性，并扩大指纹识别的适用范围。</a:t>
            </a:r>
          </a:p>
        </p:txBody>
      </p:sp>
      <p:sp>
        <p:nvSpPr>
          <p:cNvPr id="6" name="Text Placeholder 5"/>
          <p:cNvSpPr>
            <a:spLocks noGrp="1"/>
          </p:cNvSpPr>
          <p:nvPr>
            <p:ph type="body" idx="1"/>
          </p:nvPr>
        </p:nvSpPr>
        <p:spPr/>
        <p:txBody>
          <a:bodyPr/>
          <a:lstStyle/>
          <a:p>
            <a:r>
              <a:t>指纹纹理特征分类算法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指腹纹理特征提取算法研究</a:t>
            </a:r>
          </a:p>
        </p:txBody>
      </p:sp>
      <p:sp>
        <p:nvSpPr>
          <p:cNvPr id="3" name="Text Placeholder 2"/>
          <p:cNvSpPr>
            <a:spLocks noGrp="1"/>
          </p:cNvSpPr>
          <p:nvPr>
            <p:ph type="body" idx="1"/>
          </p:nvPr>
        </p:nvSpPr>
        <p:spPr/>
        <p:txBody>
          <a:bodyPr/>
          <a:lstStyle/>
          <a:p>
            <a:r>
              <a:t>指纹纹理特征增强算法</a:t>
            </a:r>
          </a:p>
        </p:txBody>
      </p:sp>
      <p:sp>
        <p:nvSpPr>
          <p:cNvPr id="4" name="Content Placeholder 3"/>
          <p:cNvSpPr>
            <a:spLocks noGrp="1"/>
          </p:cNvSpPr>
          <p:nvPr>
            <p:ph sz="half" idx="2"/>
          </p:nvPr>
        </p:nvSpPr>
        <p:spPr/>
        <p:txBody>
          <a:bodyPr/>
          <a:lstStyle/>
          <a:p>
            <a:r>
              <a:t>1. 指纹纹理特征增强算法旨在增强提取的纹理特征，使其更具辨别力和鲁棒性。</a:t>
            </a:r>
          </a:p>
          <a:p>
            <a:r>
              <a:t>2. 这些算法通常基于图像增强、噪声抑制、边缘检测等方法进行特征增强。</a:t>
            </a:r>
          </a:p>
          <a:p>
            <a:r>
              <a:t>3. 特征增强算法能够提高指纹识别的准确性和鲁棒性，并扩大指纹识别的适用范围。</a:t>
            </a:r>
          </a:p>
        </p:txBody>
      </p:sp>
      <p:sp>
        <p:nvSpPr>
          <p:cNvPr id="5" name="Text Placeholder 4"/>
          <p:cNvSpPr>
            <a:spLocks noGrp="1"/>
          </p:cNvSpPr>
          <p:nvPr>
            <p:ph type="body" idx="3"/>
          </p:nvPr>
        </p:nvSpPr>
        <p:spPr/>
        <p:txBody>
          <a:bodyPr/>
          <a:lstStyle/>
          <a:p>
            <a:r>
              <a:t>指纹纹理特征应用算法</a:t>
            </a:r>
          </a:p>
        </p:txBody>
      </p:sp>
      <p:sp>
        <p:nvSpPr>
          <p:cNvPr id="6" name="Content Placeholder 5"/>
          <p:cNvSpPr>
            <a:spLocks noGrp="1"/>
          </p:cNvSpPr>
          <p:nvPr>
            <p:ph sz="half" idx="4"/>
          </p:nvPr>
        </p:nvSpPr>
        <p:spPr/>
        <p:txBody>
          <a:bodyPr/>
          <a:lstStyle/>
          <a:p>
            <a:r>
              <a:t>1. 指纹纹理特征应用算法将提取的紋理特征應用於不同的場景,例如,身份識別、安全驗證、疾病診斷等。</a:t>
            </a:r>
          </a:p>
          <a:p>
            <a:r>
              <a:t>2. 這些算法通常基於特徵匹配、特徵分類、特徵聚類等方法進行應用。</a:t>
            </a:r>
          </a:p>
          <a:p>
            <a:r>
              <a:t>3. 特徵應用算法能夠將指紋紋理特徵應用於不同的場景，並實現相應的功能。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指腹纹理特征匹配算法研究</a:t>
            </a:r>
          </a:p>
        </p:txBody>
      </p:sp>
      <p:sp>
        <p:nvSpPr>
          <p:cNvPr id="3" name="Subtitle 2"/>
          <p:cNvSpPr>
            <a:spLocks noGrp="1"/>
          </p:cNvSpPr>
          <p:nvPr>
            <p:ph type="subTitle" idx="1"/>
          </p:nvPr>
        </p:nvSpPr>
        <p:spPr/>
        <p:txBody>
          <a:bodyPr/>
          <a:lstStyle/>
          <a:p>
            <a:r>
              <a:t>指腹纹理的生物特征识别研究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指腹纹理特征匹配算法研究</a:t>
            </a:r>
          </a:p>
        </p:txBody>
      </p:sp>
      <p:sp>
        <p:nvSpPr>
          <p:cNvPr id="3" name="Content Placeholder 2"/>
          <p:cNvSpPr>
            <a:spLocks noGrp="1"/>
          </p:cNvSpPr>
          <p:nvPr>
            <p:ph sz="half" idx="2"/>
          </p:nvPr>
        </p:nvSpPr>
        <p:spPr/>
        <p:txBody>
          <a:bodyPr/>
          <a:lstStyle/>
          <a:p>
            <a:r>
              <a:t>1. 基于结构的匹配方法：从指纹图像中提取局部特征点或纹理模式，然后根据这些特征点或纹理模式之间的相似性进行匹配。</a:t>
            </a:r>
          </a:p>
          <a:p>
            <a:r>
              <a:t>2. 基于统计的匹配方法：从指纹图像中提取统计特征，然后根据这些统计特征之间的相似性进行匹配。</a:t>
            </a:r>
          </a:p>
          <a:p>
            <a:r>
              <a:t>3. 基于学习的匹配方法：利用机器学习或深度学习技术从指纹图像中提取特征并进行匹配。</a:t>
            </a:r>
          </a:p>
        </p:txBody>
      </p:sp>
      <p:sp>
        <p:nvSpPr>
          <p:cNvPr id="4" name="Text Placeholder 3"/>
          <p:cNvSpPr>
            <a:spLocks noGrp="1"/>
          </p:cNvSpPr>
          <p:nvPr>
            <p:ph type="body" idx="3"/>
          </p:nvPr>
        </p:nvSpPr>
        <p:spPr/>
        <p:txBody>
          <a:bodyPr/>
          <a:lstStyle/>
          <a:p>
            <a:r>
              <a:t>匹配算法性能评价：</a:t>
            </a:r>
          </a:p>
        </p:txBody>
      </p:sp>
      <p:sp>
        <p:nvSpPr>
          <p:cNvPr id="5" name="Content Placeholder 4"/>
          <p:cNvSpPr>
            <a:spLocks noGrp="1"/>
          </p:cNvSpPr>
          <p:nvPr>
            <p:ph sz="half" idx="4"/>
          </p:nvPr>
        </p:nvSpPr>
        <p:spPr/>
        <p:txBody>
          <a:bodyPr/>
          <a:lstStyle/>
          <a:p>
            <a:r>
              <a:t>1. 准确率：匹配算法能够正确匹配指纹图像的概率。</a:t>
            </a:r>
          </a:p>
          <a:p>
            <a:r>
              <a:t>2. 灵敏度：匹配算法能够匹配正确指纹图像的概率。</a:t>
            </a:r>
          </a:p>
          <a:p>
            <a:r>
              <a:t>3. 特异性：匹配算法能够匹配错误指纹图像的概率。</a:t>
            </a:r>
          </a:p>
          <a:p>
            <a:r>
              <a:t>4. 召回率：匹配算法能够匹配全部正确指纹图像的概率。</a:t>
            </a:r>
          </a:p>
        </p:txBody>
      </p:sp>
      <p:sp>
        <p:nvSpPr>
          <p:cNvPr id="6" name="Text Placeholder 5"/>
          <p:cNvSpPr>
            <a:spLocks noGrp="1"/>
          </p:cNvSpPr>
          <p:nvPr>
            <p:ph type="body" idx="1"/>
          </p:nvPr>
        </p:nvSpPr>
        <p:spPr/>
        <p:txBody>
          <a:bodyPr/>
          <a:lstStyle/>
          <a:p>
            <a:r>
              <a:t>匹配方法分类：</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指腹纹理特征匹配算法研究</a:t>
            </a:r>
          </a:p>
        </p:txBody>
      </p:sp>
      <p:sp>
        <p:nvSpPr>
          <p:cNvPr id="3" name="Text Placeholder 2"/>
          <p:cNvSpPr>
            <a:spLocks noGrp="1"/>
          </p:cNvSpPr>
          <p:nvPr>
            <p:ph type="body" idx="1"/>
          </p:nvPr>
        </p:nvSpPr>
        <p:spPr/>
        <p:txBody>
          <a:bodyPr/>
          <a:lstStyle/>
          <a:p>
            <a:r>
              <a:t>纹理特征提取技术：</a:t>
            </a:r>
          </a:p>
        </p:txBody>
      </p:sp>
      <p:sp>
        <p:nvSpPr>
          <p:cNvPr id="4" name="Content Placeholder 3"/>
          <p:cNvSpPr>
            <a:spLocks noGrp="1"/>
          </p:cNvSpPr>
          <p:nvPr>
            <p:ph sz="half" idx="2"/>
          </p:nvPr>
        </p:nvSpPr>
        <p:spPr/>
        <p:txBody>
          <a:bodyPr/>
          <a:lstStyle/>
          <a:p>
            <a:r>
              <a:t>1. 基于 Gabor 滤波器的纹理特征提取技术：利用 Gabor 滤波器提取指纹图像中的纹理信息。</a:t>
            </a:r>
          </a:p>
          <a:p>
            <a:r>
              <a:t>2. 基于小波变换的纹理特征提取技术：利用小波变换提取指纹图像中的纹理信息。</a:t>
            </a:r>
          </a:p>
          <a:p>
            <a:r>
              <a:t>3. 基于分数阶导数的纹理特征提取技术：利用分数阶导数提取指纹图像中的纹理信息。</a:t>
            </a:r>
          </a:p>
        </p:txBody>
      </p:sp>
      <p:sp>
        <p:nvSpPr>
          <p:cNvPr id="5" name="Text Placeholder 4"/>
          <p:cNvSpPr>
            <a:spLocks noGrp="1"/>
          </p:cNvSpPr>
          <p:nvPr>
            <p:ph type="body" idx="3"/>
          </p:nvPr>
        </p:nvSpPr>
        <p:spPr/>
        <p:txBody>
          <a:bodyPr/>
          <a:lstStyle/>
          <a:p>
            <a:r>
              <a:t>特征匹配技术：</a:t>
            </a:r>
          </a:p>
        </p:txBody>
      </p:sp>
      <p:sp>
        <p:nvSpPr>
          <p:cNvPr id="6" name="Content Placeholder 5"/>
          <p:cNvSpPr>
            <a:spLocks noGrp="1"/>
          </p:cNvSpPr>
          <p:nvPr>
            <p:ph sz="half" idx="4"/>
          </p:nvPr>
        </p:nvSpPr>
        <p:spPr/>
        <p:txBody>
          <a:bodyPr/>
          <a:lstStyle/>
          <a:p>
            <a:r>
              <a:t>1. 基于相关性的特征匹配技术：利用相关性来衡量指纹图像中特征点或纹理模式之间的相似性。</a:t>
            </a:r>
          </a:p>
          <a:p>
            <a:r>
              <a:t>2. 基于距离的特征匹配技术：利用距离来衡量指纹图像中特征点或纹理模式之间的相似性。</a:t>
            </a:r>
          </a:p>
          <a:p>
            <a:r>
              <a:t>3. 基于机器学习或深度学习的特征匹配技术：利用机器学习或深度学习技术来匹配指纹图像中的特征点或纹理模式。</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指腹纹理特征匹配算法研究</a:t>
            </a:r>
          </a:p>
        </p:txBody>
      </p:sp>
      <p:sp>
        <p:nvSpPr>
          <p:cNvPr id="3" name="Content Placeholder 2"/>
          <p:cNvSpPr>
            <a:spLocks noGrp="1"/>
          </p:cNvSpPr>
          <p:nvPr>
            <p:ph sz="half" idx="2"/>
          </p:nvPr>
        </p:nvSpPr>
        <p:spPr/>
        <p:txBody>
          <a:bodyPr/>
          <a:lstStyle/>
          <a:p>
            <a:r>
              <a:t>1. 基于启发式搜索的匹配算法优化技术：利用启发式搜索算法来优化匹配算法的性能。</a:t>
            </a:r>
          </a:p>
          <a:p>
            <a:r>
              <a:t>2. 基于遗传算法的匹配算法优化技术：利用遗传算法来优化匹配算法的性能。</a:t>
            </a:r>
          </a:p>
          <a:p>
            <a:r>
              <a:t>3. 基于粒子群优化算法的匹配算法优化技术：利用粒子群优化算法来优化匹配算法的性能。</a:t>
            </a:r>
          </a:p>
        </p:txBody>
      </p:sp>
      <p:sp>
        <p:nvSpPr>
          <p:cNvPr id="4" name="Text Placeholder 3"/>
          <p:cNvSpPr>
            <a:spLocks noGrp="1"/>
          </p:cNvSpPr>
          <p:nvPr>
            <p:ph type="body" idx="3"/>
          </p:nvPr>
        </p:nvSpPr>
        <p:spPr/>
        <p:txBody>
          <a:bodyPr/>
          <a:lstStyle/>
          <a:p>
            <a:r>
              <a:t>系统集成与应用：</a:t>
            </a:r>
          </a:p>
        </p:txBody>
      </p:sp>
      <p:sp>
        <p:nvSpPr>
          <p:cNvPr id="5" name="Content Placeholder 4"/>
          <p:cNvSpPr>
            <a:spLocks noGrp="1"/>
          </p:cNvSpPr>
          <p:nvPr>
            <p:ph sz="half" idx="4"/>
          </p:nvPr>
        </p:nvSpPr>
        <p:spPr/>
        <p:txBody>
          <a:bodyPr/>
          <a:lstStyle/>
          <a:p>
            <a:r>
              <a:t>1. 指纹识别系统的集成：将指纹图像采集、预处理、特征提取、匹配和决策等模块集成到一个系统中。</a:t>
            </a:r>
          </a:p>
        </p:txBody>
      </p:sp>
      <p:sp>
        <p:nvSpPr>
          <p:cNvPr id="6" name="Text Placeholder 5"/>
          <p:cNvSpPr>
            <a:spLocks noGrp="1"/>
          </p:cNvSpPr>
          <p:nvPr>
            <p:ph type="body" idx="1"/>
          </p:nvPr>
        </p:nvSpPr>
        <p:spPr/>
        <p:txBody>
          <a:bodyPr/>
          <a:lstStyle/>
          <a:p>
            <a:r>
              <a:t>匹配算法优化技术：</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指腹纹理生物特征识别系统设计</a:t>
            </a:r>
          </a:p>
        </p:txBody>
      </p:sp>
      <p:sp>
        <p:nvSpPr>
          <p:cNvPr id="3" name="Subtitle 2"/>
          <p:cNvSpPr>
            <a:spLocks noGrp="1"/>
          </p:cNvSpPr>
          <p:nvPr>
            <p:ph type="subTitle" idx="1"/>
          </p:nvPr>
        </p:nvSpPr>
        <p:spPr/>
        <p:txBody>
          <a:bodyPr/>
          <a:lstStyle/>
          <a:p>
            <a:r>
              <a:t>指腹纹理的生物特征识别研究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https://d.book118.com/026233233242010053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指纹识别原理及指腹纹理特征</vt:lpstr>
      <vt:lpstr> 指纹识别原理及指腹纹理特征</vt:lpstr>
      <vt:lpstr> 指腹纹理图像采集与预处理方法</vt:lpstr>
      <vt:lpstr> 指腹纹理图像采集与预处理方法</vt:lpstr>
      <vt:lpstr> 指腹纹理特征提取算法研究</vt:lpstr>
      <vt:lpstr> 指腹纹理特征提取算法研究</vt:lpstr>
      <vt:lpstr> 指腹纹理特征提取算法研究</vt:lpstr>
      <vt:lpstr> 指腹纹理特征提取算法研究</vt:lpstr>
      <vt:lpstr> 指腹纹理特征匹配算法研究</vt:lpstr>
      <vt:lpstr> 指腹纹理特征匹配算法研究</vt:lpstr>
      <vt:lpstr> 指腹纹理特征匹配算法研究</vt:lpstr>
      <vt:lpstr> 指腹纹理特征匹配算法研究</vt:lpstr>
      <vt:lpstr> 指腹纹理生物特征识别系统设计</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2024-09-20T21:03:58.132</cp:lastPrinted>
  <dcterms:created xsi:type="dcterms:W3CDTF">2024-09-20T13:03:58Z</dcterms:created>
  <dcterms:modified xsi:type="dcterms:W3CDTF">2024-09-20T13:04:00Z</dcterms:modified>
</cp:coreProperties>
</file>