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43FF4C-0D72-431A-A067-8A4596C57C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534D03-2665-4C8A-946B-C17A14E08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5F6BC1-6572-4A3A-B072-A7ACB4B24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23C621-C407-41A3-9836-B84A040E87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A66CA7B-7138-4E50-813F-5F26CE9622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268E64D-D205-402D-BDE4-FD2DD0451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8399DC-05FB-4DA6-9B85-1A0C9E98DC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D01165-5836-48A1-A3DE-929D63EA3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8D32EC-3841-4B52-BDD8-E920F1085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ED4FE3-DEEC-41AE-8FE8-0BA9865173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FEB1C3-900A-44ED-98A0-A283436AC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623400214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电子化学品管理系统的实施与应用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电子化学品管理系统概述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实施过程与步骤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应用场景与案例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实施效果与评估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挑战与对策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7451" b="2745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0532" b="1053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提高电子化学品管理效率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通过实施电子化学品管理系统，企业可以实现对化学品采购、存储、使用和处置等环节的全面监控和管理，提高管理效率。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降低环境污染风险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电子化学品可能对环境造成污染，实施管理系统有助于企业加强对化学品的环境监管，降低环境污染风险。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促进企业可持续发展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通过规范电子化学品管理，企业可以节约资源、降低成本、提高产品质量，从而增强市场竞争力，实现可持续发展。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介绍企业在电子化学品管理系统实施方面的进展情况，包括系统建设、功能开发、应用推广等方面。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电子化学品管理系统实施情况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对企业实施电子化学品管理系统后的管理效果进行评估，包括管理效率提升、环境污染风险降低、资源节约等方面的成果。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管理效果评估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分析企业在实施电子化学品管理系统过程中遇到的问题和挑战，提出相应的改进措施和建议。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存在问题与改进措施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展望企业未来在电子化学品管理方面的发展规划，包括系统升级、功能拓展、应用推广等方面的计划和目标。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电子化学品管理系统概述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电子化学品管理系统是一种集成了化学品信息管理、安全监管、流程优化等功能的综合性管理系统，旨在提高电子化学品使用过程中的安全性、效率与合规性。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该系统具备化学品信息录入与查询、安全风险评估与预警、化学品采购与库存管理、废弃物处理与环保监管等功能，可实现对电子化学品全生命周期的精细化管理。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825" r="482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电子化学品管理系统通常采用B/S或C/S架构，包括数据层、应用层、表现层等多个层次，支持多用户并发访问和数据共享。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系统主要由数据库、服务器、客户端等硬件设备和软件模块组成，其中软件模块包括系统管理、基础数据管理、安全管理、流程管理等。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系统架构与组成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组成要素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系统架构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665" r="1266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关键技术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系统实现涉及物联网、大数据、云计算等关键技术，用于实现数据采集、处理、分析和可视化等功能。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子化学品管理系统具有实时性、准确性、可追溯性等特点，能够确保化学品信息的及时更新和准确传递，提高管理效率和安全性。同时，系统支持定制化开发和扩展，可根据企业实际需求进行个性化配置和优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关键技术与特点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实施过程与步骤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明确系统目标和范围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确定电子化学品管理系统需要实现的功能和服务的范围，例如库存管理、采购管理、安全管理等。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调研用户需求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通过访谈、问卷等方式收集用户对电子化学品管理系统的需求和期望，确保系统能够满足用户的实际需求。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分析业务流程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深入了解电子化学品管理的业务流程，包括采购、入库、出库、使用等环节，为系统设计提供基础。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制定数据规范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设计系统数据库结构，制定数据规范和标准，确保数据的准确性和一致性。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设计功能模块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根据系统目标和用户需求，设计各个功能模块的实现逻辑和交互界面。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设计系统架构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根据需求分析结果，设计电子化学品管理系统的整体架构，包括前端界面、后端服务、数据库等组成部分。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系统设计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开发与测试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配置开发所需的硬件和软件环境，包括开发工具、测试工具等。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编码实现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按照系统设计，进行编码实现，包括前端界面开发、后端服务开发、数据库开发等。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单元测试与集成测试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对每个功能模块进行单元测试，确保每个模块都能正确运行；对整个系统进行集成测试，确保各个模块之间的协同工作正常。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开发环境搭建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16886" y="1350481"/>
            <a:ext cx="4929007" cy="4929007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224015" y="1957609"/>
            <a:ext cx="3714750" cy="371475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1795515" y="2529109"/>
            <a:ext cx="2571750" cy="2571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2533112" y="3266707"/>
            <a:ext cx="1096555" cy="1096555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23" r="112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系统维护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定期对系统进行维护和升级，确保系统的稳定性和安全性。同时收集用户反馈，不断优化系统功能和性能。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系统部署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将开发完成的电子化学品管理系统部署到服务器上，配置好运行环境。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用户培训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对用户进行系统操作培训，确保用户能够熟练使用系统各项功能。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上线与运行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应用场景与案例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https://d.book118.com/026234002144010051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2024-09-17T13:24:19.541</cp:lastPrinted>
  <dcterms:created xsi:type="dcterms:W3CDTF">2024-09-17T05:24:19Z</dcterms:created>
  <dcterms:modified xsi:type="dcterms:W3CDTF">2024-09-17T05:24:21Z</dcterms:modified>
</cp:coreProperties>
</file>