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D2B2C-C10C-4828-A129-EC7A5BF2A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1C8C2-EFD2-4746-A0F6-D2EBE1812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C27A6-CBC4-4A00-BB34-BD6C64395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7BDE09-572C-4D78-A2BC-20CA32C4A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84CAFE-D58C-4043-954F-31D02BE27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DC9A48-E987-414A-B084-68065B0D9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442D44-7CC8-412A-B359-DC2B90957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6CC64-0207-43EE-BA58-317592D3A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7E82D-A32F-4B0F-9C97-A7343391A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EF32A-16C1-49C3-982F-E5E09A7EC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08E8B-01E8-44CF-A69F-23896EED2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23413520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急救知识培训主题主题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现场急救技能培训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常见急症处理方法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常见意外伤害现场处理方法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急救知识普及与宣传推广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急救基础知识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721" r="267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急救是指对突发或意外事件进行紧急处理，以防止伤害扩大或生命危险。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急救是保障生命安全、减少伤害程度的关键措施，对于个人、家庭和社会的意义重大。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急救定义与重要性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心肺复苏、止血包扎、骨折固定、烧伤处理等。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交通事故、火灾、地震、溺水等突发事件现场，以及家庭、学校、社区等场所。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常见急救类型及适用场景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适用场景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常见急救类型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先救命再治伤，先重伤后轻伤，先处理危及生命的紧急情况。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评估现场安全、判断伤情、呼救、心肺复苏、止血包扎、固定搬运等。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保持冷静、遵循原则、科学施救，避免盲目施救导致二次伤害。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急救原则与流程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现场急救技能培训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首先确保现场安全，然后判断患者是否有意识、呼吸和脉搏，如无反应，立即进行胸外按压和人工呼吸。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确保按压位置正确，力度适中，以胸骨下陷至少5厘米为宜；人工呼吸时需捏住患者鼻子，吹气要充分。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心肺复苏术（CPR）操作方法及注意事项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直接加压止血、止血带止血等，根据伤口情况选择合适的方法。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止血方法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包扎前先清洁伤口，然后用无菌纱布覆盖，再用绷带或三角巾包扎，注意松紧适度。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包扎技巧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对于骨折或关节脱位患者，需进行固定处理，以减轻疼痛和防止二次损伤。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固定技巧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止血、包扎、固定等基本技能培训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擦伤、割伤、扭伤、骨折等，根据创伤类型选择不同的处理方法。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创伤分类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对于擦伤和割伤，需清洁伤口并包扎；对于扭伤和骨折，需先固定再送往医院治疗。同时注意观察患者情况，如有需要立即拨打急救电话。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处理技巧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常见创伤处理方法及技巧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常见急症处理方法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晕厥、休克、昏迷等急症识别与处理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晕厥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识别晕厥的原因，如低血糖、低血压等，采取相应措施如补充糖分、升压等。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识别休克的症状，如脉搏细速、四肢湿冷等，采取抗休克措施如补充血容量、升压药物等。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昏迷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评估昏迷程度，根据不同原因采取相应措施，如心肺复苏、清除呼吸道分泌物等。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急性中毒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识别中毒症状，如呕吐、腹痛、呼吸困难等，采取相应解毒措施如催吐、洗胃等。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过敏反应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识别过敏症状，如皮疹、呼吸困难等，采取抗过敏措施如使用抗组胺药物、糖皮质激素等。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急性中毒、过敏反应等紧急情况处理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https://d.book118.com/026234135200010045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2024-09-14T15:25:03.480</cp:lastPrinted>
  <dcterms:created xsi:type="dcterms:W3CDTF">2024-09-14T07:25:03Z</dcterms:created>
  <dcterms:modified xsi:type="dcterms:W3CDTF">2024-09-14T07:25:05Z</dcterms:modified>
</cp:coreProperties>
</file>