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96D50-FE5D-4C57-8030-FF3D25B81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DA2C5-4C12-4875-93BE-A57CE5D6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B2E03-F66E-41F6-BCEA-32D7F44E3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94F98-0B09-4783-8874-35504BD09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D05AC8-4A8F-46AE-97D4-DF0060A57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03F2C-5F09-4F0C-B488-8E6D72B5D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25EC2-61A1-4A3E-BECC-3D1232B61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9BDEC-F333-4D00-B23E-CF20444A9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D2789-D361-407E-9F1E-D6E22BD25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17DDC-2D1E-4CCB-9AA3-B571F1B96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A7509-C4BB-48AA-8619-2EE7D0A9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2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35230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2024届新高考语文精准冲刺复习情境类作文专项训练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情境类作文概述与趋势分析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素材积累与运用技巧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审题立意与谋篇布局策略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语言表达与写作技巧提升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实战演练与模拟试题解析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备考建议与心态调整指导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情境类作文概述与趋势分析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情境类作文定义及特点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情境类作文是指通过设定特定的生活场景、社会现象或历史事件等情境，要求考生根据情境进行思考和表达的一种作文形式。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情境类作文的特点在于其真实性和具体性，要求考生能够深入情境，理解情境中的矛盾和问题，提出自己的见解和解决方案。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情境类作文要求考生具备较高的思维能力和表达能力，能够运用所学知识对情境进行深入分析，同时能够清晰、准确地表达自己的观点。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2023年高考全国卷Ⅰ作文题“故事的力量”就是一种典型的情境类作文，要求考生根据给定的故事情境进行思考和表达。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2022年高考全国卷Ⅱ作文题“跨越，再跨越”也是一种情境类作文，要求考生根据给定的时代背景和任务情境进行思考和表达。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历年高考情境类作文题目多变，但都要求考生能够深入情境，理解情境中的矛盾和问题，提出自己的见解和解决方案。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历年高考情境类作文回顾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根据历年高考作文的命题趋势和当前社会热点，2024届高考情境类作文可能会涉及以下几个方面：科技创新、环境保护、文化传承、社会现象等。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在备考过程中，考生应该关注当前社会热点和时事新闻，积累相关素材和案例，提高自己的思维深度和广度。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同时，考生还应该注重提高自己的表达能力，多练习写作和口语表达，培养自己的语言运用能力和逻辑思维能力。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2024届高考情境类作文预测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素材积累与运用技巧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细心观察生活，留意身边的人和事，从日常生活中挖掘素材。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积极参加各类活动，如志愿服务、社会实践等，增加人生体验。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学会记录自己的所见所闻所感，形成个性化的素材库。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生活观察与体验积累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阅读古今中外经典名著，提高文学素养，汲取思想精华。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关注名著中的人物形象、故事情节和语言表达，学习其刻画方法和技巧。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通过写读后感、故事续写等方式，将名著阅读与写作训练相结合。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经典名著阅读启示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对热点事件进行深入思考，形成自己的观点和态度。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将时事热点与作文主题相结合，增强作文的针对性和现实意义。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关注国内外时事新闻，了解社会动态，拓宽视野。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时事热点关注与思考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审题立意与谋篇布局策略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仔细研读题目，抓住关键词，明确写作任务和要求。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分辨题目类型，确定写作方向和立意。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注意题目中的限制条件，避免偏离主题。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准确审题，明确写作任务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核心价值要贯穿全文，彰显文章主旨。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立意要体现时代精神，关注社会热点，传递正能量。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挖掘题目内涵，从深层次思考，提出有见地的观点。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立意深刻，体现核心价值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https://d.book118.com/026235230012010043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2024-09-10T19:54:47.243</cp:lastPrinted>
  <dcterms:created xsi:type="dcterms:W3CDTF">2024-09-10T11:54:47Z</dcterms:created>
  <dcterms:modified xsi:type="dcterms:W3CDTF">2024-09-10T11:54:49Z</dcterms:modified>
</cp:coreProperties>
</file>