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FB4DB6-76D8-44DC-9934-C18558667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119DA-8C8B-42C0-A3F7-CAE71FB84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0B803-D544-437A-8EB9-FF93C5E2E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BC40D-53FA-431F-9447-EEEEB0FE9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B0974A-81AC-42A4-B491-51538322B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A206F9-5369-4917-A0DE-02F7058A5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626FE6-C32A-45C9-8945-0106F9AAD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9DD613-1ED3-4EC1-8A28-7C89B20B5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C63C50-D77F-4401-9FB1-A3005B628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EF83F3-5526-454A-B141-5438CA88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D5CF9-7B88-4090-A0A5-84EC67631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401231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网络危害与电子邮件安全保护措施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电子邮件安全威胁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电子邮件安全保护措施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防范网络危害策略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网络危害概述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拒绝服务攻击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通过大量请求拥塞目标服务器，导致目标无法正常提供服务。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病毒和蠕虫攻击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恶意软件通过自我复制和传播，感染计算机系统。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跨站脚本攻击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攻击者在网页中注入恶意脚本，用户访问时被诱导执行，窃取个人信息。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缓冲区溢出攻击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利用程序缓冲区溢出漏洞，执行恶意代码或获取系统权限。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网络攻击类型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" r="20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恶意软件伪装成正常附件，诱骗用户打开。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通过电子邮件附件传播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攻击者在合法网站上植入恶意代码，用户访问时自动下载和安装。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通过网页挂马传播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捆绑恶意软件的合法软件被用户下载并安装。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通过软件下载传播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恶意软件通过感染手机或平板电脑，窃取个人信息和进行恶意操作。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通过移动设备传播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恶意软件传播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仿冒知名网站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虚假中奖通知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购物诈骗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投资诈骗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钓鱼网站与欺诈行为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5420" r="1542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4293" r="1429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创建与真实网站相似的钓鱼网站，诱导用户输入账号密码等敏感信息。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以虚假中奖为诱饵，骗取用户个人信息或钱财。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假冒卖家进行虚假交易，骗取买家钱财。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以高回报率为诱饵，骗取投资者的资金。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709" r="1470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黑客利用漏洞入侵系统，窃取用户个人信息。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非法获取用户数据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对用户网络行为进行监视和窃听，侵犯个人隐私。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利用窃取的个人信息进行非法活动，如信用卡欺诈等。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身份盗用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利用窃取的个人信息进行骚扰、恐吓或敲诈勒索。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骚扰与恐吓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数据泄露与隐私侵犯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电子邮件安全威胁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大量发送无意义的邮件，可能包含广告、诈骗信息等。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邮件中附带恶意软件或病毒，一旦打开或下载，会对电脑和个人信息构成威胁。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垃圾邮件与恶意附件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恶意附件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垃圾邮件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伪装成正规机构或个人，诱骗用户点击恶意链接或下载附件，以窃取个人信息或进行金钱诈骗。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3446" b="13446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邮件钓鱼攻击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邮件病毒传播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通过邮件附件传播，一旦打开或下载，病毒会在电脑中迅速传播，破坏系统文件、窃取个人信息等。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750" r="227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邮件内容被第三方截获或窃取，导致个人信息泄露。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邮件内容被篡改，导致误解或欺诈。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邮件泄露与篡改风险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电子邮件安全保护措施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https://d.book118.com/026240123123010034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2024-09-03T19:24:45.448</cp:lastPrinted>
  <dcterms:created xsi:type="dcterms:W3CDTF">2024-09-03T11:24:45Z</dcterms:created>
  <dcterms:modified xsi:type="dcterms:W3CDTF">2024-09-03T11:24:47Z</dcterms:modified>
</cp:coreProperties>
</file>