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21667-F24D-4726-B280-DA5D69A3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38EAB-6151-4944-978E-B75B85690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66B80-6584-49D6-A4C3-6D75750C8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918D5-3533-41AC-A8EB-8E7278BBA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064C9-E82F-485C-9759-9A073F64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68B65-7636-4F20-9C63-B676B79B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DF43B-57EA-4C52-A7A0-569C1154B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7F404-40A4-4073-A887-179254F60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0EF61-5605-45F7-B025-10ECB4ABE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685C9-AFC8-4CB8-B2C7-4994D0405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77585-DA1D-44AE-9BEF-27A1A282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43214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智慧园区建设的智慧环境监测与预警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智慧环境监测技术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智慧环境预警系统构建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智慧环境监测与预警应用场景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智慧环境监测与预警系统实施策略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随着技术的不断进步和应用需求的不断提高，智慧园区建设将呈现以下趋势：一是数字化、网络化、智能化、绿色化；二是产业集聚、创新驱动、可持续发展；三是政府引导、市场主导、社会参与。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智慧园区是指通过云计算、物联网、大数据、空间物理等新一代信息通信技术，实现区域内及时、互动、整合的信息感知、传递和处理，具备产业集聚能力、企业经济竞争能力、可持续发展优势的先进园区。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通过信息通信技术，实现园区内各种信息的采集、传输和处理，提高园区信息化水平。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运用人工智能、机器学习等技术，实现园区内各种设备的自主运行和智能管理，提高园区智能化水平。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关注人的需求和发展，提供便捷、舒适的工作和生活环境，提高园区人性化水平。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采用环保、节能技术和设备，降低园区能耗和排放，提高园区绿色化水平。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提升城市品质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智慧园区建设意义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智慧园区作为城市发展的重要组成部分，其建设有助于提升城市形象和品质，增强城市吸引力和竞争力。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通过智慧园区建设，促进传统产业转型升级和新兴产业发展壮大，提高产业附加值和竞争力。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智慧园区建设关注人的需求和发展，提供便捷、舒适的工作和生活环境，有助于提高居民生活质量和幸福感。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智慧园区建设注重环保、节能和可持续发展，有助于推动经济、社会和环境的协调发展。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智慧环境监测技术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包括温度传感器、湿度传感器、空气质量传感器等，用于监测环境中的各种参数。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根据监测需求，在园区内合理布置传感器，实现全方位、多角度的环境参数监测。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传感器布置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通过特定的数据读取设备或软件，实时获取传感器监测到的环境参数数据。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传感器数据读取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14" b="311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32" r="563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733" r="97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通过数据采集设备或软件，对传感器监测到的环境参数数据进行实时采集。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将采集到的数据通过有线或无线方式传输到数据中心或云平台，确保数据的实时性和准确性。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对采集到的数据进行分类、整理和存储，以便后续的数据分析和处理。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利用云计算技术，搭建高效、稳定的数据处理平台，实现对海量数据的快速处理和分析。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通过大数据分析技术，对监测数据进行深入挖掘和分析，发现数据中的规律和趋势，为环境管理和决策提供有力支持。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利用数据可视化技术，将监测数据和分析结果以图表、图像等形式直观展示，方便用户理解和使用。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云计算和大数据处理技术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智慧环境预警系统构建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应用层设计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预警系统架构设计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通过部署各类传感器，实时采集环境参数，如温度、湿度、空气质量等。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构建高效、稳定的数据传输网络，确保感知数据实时、准确地传输到处理中心。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建立大数据存储和处理平台，对采集的环境数据进行清洗、整合和存储。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基于数据处理结果，开发环境预警、决策支持等应用系统。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去除重复、异常和无效数据，提高数据质量。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将不同来源、格式的数据进行整合，形成统一的数据视图。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运用统计、机器学习等方法，挖掘数据中的有用信息，为预警提供支持。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将数据以图表、图像等形式展现，提高数据的可读性和易理解性。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预警级别划分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预警响应机制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预警效果评估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预警信息发布机制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根据环境参数的异常程度，划分不同的预警级别，如蓝色、黄色、橙色和红色预警。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通过园区内的显示屏、广播、手机APP等多种渠道，及时发布预警信息，提醒相关人员采取应对措施。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建立快速响应机制，确保在接到预警信息后，相关部门能够迅速启动应急预案，降低环境风险。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对预警系统的运行效果进行定期评估，不断优化预警算法和发布机制，提高预警的准确性和时效性。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智慧环境监测与预警应用场景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https://d.book118.com/026243214005010041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2024-09-07T17:12:44.972</cp:lastPrinted>
  <dcterms:created xsi:type="dcterms:W3CDTF">2024-09-07T09:12:44Z</dcterms:created>
  <dcterms:modified xsi:type="dcterms:W3CDTF">2024-09-07T09:12:46Z</dcterms:modified>
</cp:coreProperties>
</file>