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3C054B-E93C-45E3-A755-103CC920D2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1DF26F-B9B0-4B9E-94AC-BA740D7B50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E1731F-D605-4E3C-88E3-999F6A79F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130406-C88C-4D8F-96CD-68F3C1588F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F08F23-6DFD-4AFC-A506-2409FAAC44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4CFCF4-5FAE-4C4E-858C-01DE03F586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258377-FDCE-4CCE-916F-CF1CF3856B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790D27-809D-418E-8249-BF072C97F9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B02A2A-28B2-402C-8A91-168EE395AD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1DAA1D-9B19-468F-BAD9-F67A86F4E7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71E0C4-08DB-4B61-8B64-297E46B6EF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0000112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作文中的文采与激情叙事散文</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2024-01-27</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文采与激情-叙事散文的魅力所在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词汇运用与修辞手法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句式变化与节奏感把握</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情感渗透与共鸣力量</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创新思维与个性化表达</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锤炼语言功力，提升写作水平</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文采与激情-叙事散文的魅力所在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文采定义及重要性</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文采是指文章中表现出来的优美、生动、有感染力的语言艺术。</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在叙事散文中，文采能够增强作品的艺术感染力，使读者更加沉浸其中。</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好的文采不仅能够提升文章的美感，还能够更准确地表达作者的情感和思想。</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5292" b="15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激情能够推动作者在创作过程中不断挖掘内心深处的感受和思考，使作品更加真实、深刻。</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激情是作者内心情感的强烈表现，能够赋予叙事散文以生命力和活力。</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在叙事散文中，作者的激情能够感染读者，引发读者的共鸣和思考。</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激情对于叙事散文的推动作用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余秋雨的《文化苦旅》</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作者以独特的视角和深邃的思考，揭示了中华文化的博大精深，文采斐然。</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史铁生的《我与地坛》</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作者以地坛为背景，通过细腻入微的描写和深刻的思考，展现了生命的坚韧与美丽，激情四溢。</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朱自清的《背影》</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作者通过朴实自然的语言，表达了对父亲深深的怀念和感激之情，文采与激情并存。</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优秀案例欣赏与启示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词汇运用与修辞手法</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运用描绘性形容词</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通过运用富有表现力的形容词，对人物、景物、情感等进行细腻入微的描绘，使读者产生身临其境的感受。</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采纳具有感情色彩的词汇</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选用带有明显感情色彩的词汇，能够直接传达作者的情感倾向，激发读者的共鸣。</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使用形象生动的动词</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在叙事散文中，选择具有强烈动作感和画面感的动词，能够增强文章的生动性和感染力。</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丰富多样的词汇选择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比喻与拟人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通过比喻和拟人手法，将抽象的事物具象化，增强文章的形象性和趣味性。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排比与对偶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运用排比和对偶句式，使文章节奏鲜明、条理清晰，增强语言的气势和美感。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反复与呼告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通过反复使用某个词语或句子，以及直接呼告读者或某个对象，强化作者的情感表达，引发读者的共鸣和思考。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修辞手法提升文采效果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朱自清《背影》</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朱自清在《背影》中运用了丰富的词汇和生动的修辞手法，如“蹒跚”、“肥胖”、“努力”等词语，以及比喻和拟人的手法，刻画了父亲买橘子时的艰难和父爱的伟大。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余光中《乡愁》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余光中在《乡愁》中巧妙地运用了排比和对偶句式，如“小时候/乡愁是一枚小小的邮票/我在这头/母亲在那头”，表达了作者对故乡和亲人的深深眷恋之情。同时，通过反复使用“乡愁”一词，强化了文章的主题和情感表达。</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实例分析：名家作品解读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句式变化与节奏感把握</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长短句结合，创造抑扬顿挫之美</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长句的运用</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长句结构复杂，包含的信息量丰富，能够充分表达作者的情感和思考。在叙事散文中，适当运用长句可以营造出一种深沉、悠远的意境，增强文章的感染力。</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短句的运用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短句简洁明快，有力度，能够迅速抓住读者的注意力。在作文中，短句常常用来表达强烈的情感和紧凑的节奏感。通过长短句的结合，可以使文章在表达上更加生动有力。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排比句是一种通过重复相同的句式或词语来增强语言气势的修辞手法。在作文中，运用排比句可以使文章更具感染力和说服力。例如，“山舞银蛇，原驰蜡象，欲与天公试比高”这样的排比句，既展现了壮丽的自然景象，又表达了作者的豪情壮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排比句的运用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仗句是一种前后两个句子在字数、结构、语法等方面相互呼应的修辞手法。运用对仗句可以使文章更加工整、优美。例如，“海阔凭鱼跃，天高任鸟飞”这样的对仗句，既表达了广阔的胸怀和远大的志向，又使文章增添了一种对称的美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对仗句的运用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运用排比、对仗等句式增强气势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https://d.book118.com/027000001121006035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2024-09-10T04:00:22.190</cp:lastPrinted>
  <dcterms:created xsi:type="dcterms:W3CDTF">2024-09-09T20:00:22Z</dcterms:created>
  <dcterms:modified xsi:type="dcterms:W3CDTF">2024-09-09T20:00:24Z</dcterms:modified>
</cp:coreProperties>
</file>