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1FADB8-8000-4506-9E3B-510BC1D6F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24F4D-3E8D-4BC7-81D5-881004372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DCE36F-EACE-4EE9-9559-A1759417A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F07FC6-09C1-4F57-A251-17C846FA4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7AB14B-1E73-4D9B-8FB3-F88BF5794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4986EA-CA35-4FB5-B8CE-A42D68251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2CC88B-D028-40A6-89CD-F7DDEBD56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94BABF-1204-4403-ABD9-8F71ADCBA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E71713-FD56-4E81-A1EB-30D25D99C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187EB5-4F84-423A-B587-B410279FE4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12692-7E2E-4F47-9AA2-BD60F689A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70000310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感恩之教育塑造企业精英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感恩教育的重要性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感恩教育的实施途径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感恩教育在企业管理中的应用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感恩教育对企业精英的塑造作用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感恩教育在企业中的实践案例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培养感恩心态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强化责任意识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塑造良好品格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提升员工道德素质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感恩教育有助于员工培养感恩的心态，更加珍惜工作机会和企业提供的资源。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懂得感恩的员工更加明白自己的责任，会以更积极的态度投入到工作中。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感恩教育有助于塑造员工良好的品格，提升其道德修养和职业素养。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426" b="6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增强团队协作精神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促进团队凝聚力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感恩教育可以让员工更加珍视团队的力量，增强团队的凝聚力和向心力。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加强沟通与协作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懂得感恩的员工会更加注重与同事的沟通与协作，共同为团队的目标努力。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激发团队活力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感恩教育可以激发员工的积极性和创造力，为团队注入更多的活力和动力。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感恩教育有助于营造企业内部和谐的工作氛围，减少内部矛盾和冲突。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营造和谐氛围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58" r="149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增强企业凝聚力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375" r="18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员工心怀感恩，会更加认同企业文化和价值观，从而增强企业的凝聚力。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感恩教育可以提升企业的社会形象和品牌价值，为企业赢得更多的尊重和信任。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促进企业和谐发展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感恩教育的实施途径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通过企业愿景、使命、价值观等文化元素的塑造，倡导感恩、互助、共赢的企业文化，让员工在潜移默化中接受感恩教育。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7" b="1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塑造感恩文化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企业领导者和管理者要以身作则，积极践行感恩理念，成为员工的感恩榜样，发挥示范引领作用。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树立感恩榜样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通过企业内部宣传、活动组织等方式，营造浓厚的感恩氛围，让员工感受到企业的关怀和温暖，从而激发员工的感恩之心。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营造感恩氛围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企业文化引领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感恩行为训练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通过角色扮演、情境模拟等培训方法，帮助员工掌握感恩的表达方式和行为技巧，提高员工的感恩能力。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感恩意识培养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将感恩教育纳入员工培训计划，通过培训课程、讲座等形式，引导员工认识感恩的重要性，培养员工的感恩意识。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心理健康辅导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关注员工的心理健康状况，提供心理咨询服务和心理健康辅导，帮助员工化解负面情绪，增强员工的心理承受能力和感恩之心。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708" r="17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83" r="1658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708" r="127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员工培训与教育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建立感恩回馈制度，对表现优秀的员工给予物质和精神上的奖励，鼓励员工积极践行感恩理念。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感恩回馈制度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将感恩表现作为员工晋升和薪酬调整的重要参考因素之一，让践行感恩的员工获得更多的职业发展机会和薪酬回报。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晋升机会与薪酬激励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关注员工的生活和工作状况，提供完善的员工关怀和福利保障措施，让员工感受到企业的关爱和温暖，从而激发员工的感恩之心和归属感。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员工关怀与福利保障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激励机制与措施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感恩教育在企业管理中的应用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https://d.book118.com/027000031064006044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2024-09-18T20:59:57.761</cp:lastPrinted>
  <dcterms:created xsi:type="dcterms:W3CDTF">2024-09-18T12:59:57Z</dcterms:created>
  <dcterms:modified xsi:type="dcterms:W3CDTF">2024-09-18T12:59:59Z</dcterms:modified>
</cp:coreProperties>
</file>