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4C28F-446F-4810-BA40-B606C3A23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8E7F1-73DF-4AF2-AD9C-511AE0B67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D373F-B4E7-4D51-ACAB-18288459E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196EF-1D8E-4879-AE8B-70EE7F936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E1A3F5-903F-447E-9AA7-E1BE4A962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203F35-F817-4138-9177-8D59A907B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820DF5-AC6B-420F-B50E-8F065117F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9A163-A394-42E4-9FB0-0701B0F2E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302B88-DF39-4D3C-9B03-E7A3F32C5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C40D5-C4EC-47EF-9D9F-1A67DB4EC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D56FE-7675-4975-9916-5CCA7B86C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000451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微积分二重积分计算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二重积分的计算方法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二重积分的性质与定理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典型例题分析与求解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二重积分在实际问题中的应用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极限理论、导数、微分等。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定积分、不定积分等。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微分学的主要内容包括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积分学的主要内容包括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计算平面薄片的质量、计算平面薄片的重心等。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二重积分的物理意义可以理解为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计算曲顶柱体的体积。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二重积分的几何意义可以理解为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二重积分的概念及意义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掌握二重积分的概念、性质及计算方法。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了解二重积分的物理和几何应用，培养数学应用意识和能力。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能够运用二重积分解决一些实际问题，如计算面积、体积等。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通过学习二重积分，加深对微积分基本思想和方法的理解和掌握。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二重积分的计算方法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6384" b="638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通过投影将二重积分转化为两个单变量函数的定积分。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截面法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通过截面将二重积分转化为一系列单变量函数的定积分。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变量替换法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通过变量替换简化被积函数或积分区域，从而简化计算。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直角坐标系下的二重积分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在极坐标系下，同样可以通过投影法将二重积分转化为两个单变量函数的定积分。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变量替换法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在极坐标系下，也可以通过变量替换法简化被积函数或积分区域，从而简化计算。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极坐标与直角坐标的转换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通过极坐标与直角坐标的转换公式，将直角坐标系下的二重积分转化为极坐标系下的二重积分。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极坐标系下的二重积分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直角坐标系与极坐标系的比较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直角坐标系适用于矩形或平行四边形等简单区域上的二重积分；而极坐标系适用于圆形、扇形或环形等对称区域上的二重积分。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计算复杂度的比较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对于某些复杂的被积函数或积分区域，可能需要在两种坐标系之间进行选择，以便简化计算。一般来说，极坐标系下的计算可能比直角坐标系下的计算更简单。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实际应用中的选择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在实际应用中，应根据具体问题的特点和要求选择合适的坐标系和计算方法。例如，在物理学和工程学等领域中，许多问题可以自然地用极坐标系来描述和解决。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两种方法的比较与选择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二重积分的性质与定理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线性性质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若$f$和$g$在区域$D$上可积，则对于任意实数$a$和$b$，$af+bg$在$D$上也可积，且$iint_D (af+bg) dA = aiint_D f dA + biint_D g dA$。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保序性质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若在区域$D$上有$f leq g$，则$iint_D f dA leq iint_D g dA$。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非负性质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若函数$f$在区域$D$上非负，则$iint_D f dA geq 0$。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可加性质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若区域$D$可划分为两个不相交的区域$D_1$和$D_2$，且函数$f$在$D_1$和$D_2$上均可积，则$f$在$D$上也可积，且$iint_D f dA = iint_{D_1} f dA + iint_{D_2} f dA$。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二重积分的性质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二重积分中值定理：若函数$f(x,y)$在有界闭区域$D$上连续，则存在$(x_0,y_0) \in D$，使得$\iint_D f(x,y) dA = f(x_0,y_0) \cdot S_D$，其中$S_D$是区域$D$的面积。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18" name="AutoShape 18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二重积分的中值定理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https://d.book118.com/027000045154006045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2024-09-20T17:04:16.623</cp:lastPrinted>
  <dcterms:created xsi:type="dcterms:W3CDTF">2024-09-20T09:04:16Z</dcterms:created>
  <dcterms:modified xsi:type="dcterms:W3CDTF">2024-09-20T09:04:18Z</dcterms:modified>
</cp:coreProperties>
</file>