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2E80C-E7AF-4BBA-9A65-02A7CEEAB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9A7C3-48CE-488E-B025-4ABE2AD92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18A69-1B30-4789-B3B5-D7C2816C9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24BF3-8E39-49AF-A34F-1AF2840DE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84D44A-ECBB-4F0D-8C4E-5FD548B2A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869C76-B3DB-4C51-899B-512C49892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E343AD-3893-4D6B-B20B-155AF12BD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B0DA9-0C70-4BCB-81B4-07F229E3A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CE75E-B090-4E36-B88B-A96AD3AAB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707F5-55BA-47BC-AF74-E7F2BCFFE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C30DB-42EE-4A98-B42F-5C5D9A453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011111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护理部行政检查反馈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检查发现的问题与不足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通过行政检查，评估护理部的日常管理和服务质量，发现问题并推动改进。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随着医疗行业的快速发展，护理服务质量日益受到关注。为了提高护理部的管理水平和服务质量，定期进行行政检查成为了必要的手段。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检查的目的和背景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本次行政检查于XXXX年XX月XX日至XX月XX日进行，历时一周。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检查范围覆盖了医院的所有护理部门，包括内科、外科、妇产科、儿科等。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检查的时间和地点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检查护理部的组织架构是否清晰，各部门职责是否明确。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评估护理部的人员配置是否合理，是否满足临床需求。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护理部组织架构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资质审查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核实护理人员是否具备相应的资质和证书，是否符合国家法律法规要求。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评估护理人员的培训计划和实施情况，是否能够不断提升护理人员的专业水平。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护理人员配置与资质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护理工作流程与规范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检查护理工作流程是否科学、规范，是否符合临床实际需求。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评估护理人员的操作是否符合规范，是否存在安全隐患。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检查护理质量监测体系是否健全，是否能够及时发现和解决问题。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评估护理部对安全事件的应对和处理能力，是否能够及时采取有效措施防止类似事件再次发生。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安全事件处理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护理质量与安全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检查发现的问题与不足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https://d.book118.com/027001111165006044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2024-09-19T13:15:47.812</cp:lastPrinted>
  <dcterms:created xsi:type="dcterms:W3CDTF">2024-09-19T05:15:47Z</dcterms:created>
  <dcterms:modified xsi:type="dcterms:W3CDTF">2024-09-19T05:15:49Z</dcterms:modified>
</cp:coreProperties>
</file>