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0E32D-022E-48BD-9583-0E8BA7AD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0A9D0-8200-4D5D-ABFD-EDAF1C09D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09717-44B5-434F-A6FA-C301FBB6F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8DE9B-FB2E-43EC-AE4C-61A0721FE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487B48-042C-49EB-8BE0-7F00B61B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22E219-F1FB-4AA3-8908-C374F670C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E7ADF-652F-46E8-A2CF-223A81F3A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E8E45-A0ED-44F8-8BB4-EC3DCAA85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0E7F8-EEE0-4B26-A9F3-67CDB9372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F86C9-D125-4FBD-A70E-0DF7C9A7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E10AC-7854-4A5B-AC4D-633124FD2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0313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医院护理查房PPT大纲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查房内容概述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护理查房实践案例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护理查房总结与建议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护理查房是医院护理工作的重要环节，旨在提高护理质量，保障患者安全，提升护士的专业技能和服务水平。通过定期的护理查房，可以及时发现和解决护理工作中的问题，促进护理工作的持续改进。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工作面临着越来越多的挑战和机遇。为了更好地适应这一变化，医院需要不断完善和加强护理查房工作，确保每一位患者都能得到专业、安全、优质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通过查房，可以及时发现和纠正护理工作中的问题，提高护理工作的准确性和规范性，从而提高护理质量。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通过查房，可以及时发现患者的病情变化和潜在风险，采取有效措施，避免或减少不良事件的发生，保障患者的生命安全。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通过查房，护士可以不断学习和掌握新的知识和技能，提高自身的专业水平和服务能力。同时，也可以增强护士的责任心和使命感，提升服务态度和工作积极性。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查房过程中，医护人员可以相互交流、学习和探讨，增进彼此之间的了解和信任，提高医护协作和整体医疗水平。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提升护士的专业技能和服务水平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促进医护协作和交流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查房时间：每周一上午9:00-11:00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查房时长：约2小时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查房频次：每周一次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查房组长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具备丰富临床经验的资深护士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相关科室的护理人员、实习护士、进修护士等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查房人员组成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感谢参与人员，整理资料，总结经验教训，为下次查房做准备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汇总各组意见，对护理效果进行评价，提出改进意见和建议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分组进行病房巡视，了解病人病情、护理措施及效果，评估护理质量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提前通知相关科室，准备病历资料，确保病床及设施完备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查房组长主持开场，介绍查房目的、流程及注意事项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护理查房实践案例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https://d.book118.com/027003131012006055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2024-09-29T14:47:04.014</cp:lastPrinted>
  <dcterms:created xsi:type="dcterms:W3CDTF">2024-09-29T06:47:04Z</dcterms:created>
  <dcterms:modified xsi:type="dcterms:W3CDTF">2024-09-29T06:47:05Z</dcterms:modified>
</cp:coreProperties>
</file>