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6A55F-92D5-4C81-8877-73892DC2F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E6B90-47A1-4BCE-BE6F-093F11026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5A928-F6CB-4C13-A96F-295E02B52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C5189-5788-4498-AA03-66B6EF893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F42B75-C399-4D6E-B4B1-7BB5B5997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FF658-9B17-4FE4-8DD5-8CF4ACE45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84666F-4C4B-456F-9A19-43D052C2D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5F4E8-6A98-4F4D-944D-EB8B119CD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01B38-1A00-4950-855E-482BCA1B8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8EACA-35AA-4FB9-B9A8-AB6D847BF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78FFC-3696-445D-A4EE-CD042B0A6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03132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江苏省社会化环境检测机构培训社会检测机构人员培训课件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社会化环境检测机构概述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环境检测基础知识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现场检测技术与实践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实验室分析技术与实践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数据处理、报告编制及审核流程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职业道德、法律法规和案例分析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提高社会化环境检测机构人员专业水平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通过培训，使社会化环境检测机构人员掌握环境监测基本理论、方法和技术，提高环境监测能力和水平。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适应环保事业发展需要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随着环保事业的不断发展，对环境监测的需求也越来越高。社会化环境检测机构作为环保事业的重要力量，需要不断提高自身能力，以适应环保事业发展的需要。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推动环境监测市场规范化发展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通过培训，规范社会化环境检测机构人员的行为，提高环境监测市场的整体水平和规范化程度。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江苏省内从事社会化环境检测工作的机构人员，包括检测机构负责人、技术人员、质量管理人员等。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的人员需具备一定的环境监测基础知识和实践经验，能够熟练掌握环境监测基本理论、方法和技术，并具备独立开展环境监测工作的能力。同时，还需要遵守相关法律法规和职业道德规范，保证监测数据的真实、准确和可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社会化环境检测机构概述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社会化环境检测机构是指依法设立，依据相关标准或规范，对环境质量、污染源等进行监测，并出具具有证明作用的数据和结果的专业技术服务机构。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根据检测对象和领域不同，社会化环境检测机构可分为环境质量监测机构、污染源监测机构、生态监测机构等。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我国社会化环境检测机构经历了从无到有、从弱到强的发展历程。近年来，随着环保政策的不断加强和市场需求的不断扩大，社会化环境检测机构得到了快速发展。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目前，我国社会化环境检测机构数量众多，服务领域广泛，技术水平不断提高。同时，也存在一些问题，如机构间发展不平衡、服务质量参差不齐、市场竞争激烈等。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环境保护法》、《大气污染防治法》、《水污染防治法》等相关法律法规为社会化环境检测机构提供了法律依据和保障。此外，国家和地方政府还出台了一系列政策措施，鼓励和引导社会化环境检测机构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社会化环境检测机构需要遵守的标准规范包括《环境监测管理办法》、《环境监测数据弄虚作假行为判定及处理办法》等。这些标准规范对机构的设立条件、监测技术要求、数据质量管理等方面做出了明确规定。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政策法规与标准规范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环境检测基础知识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环境检测是通过对环境中各种物质的含量、性质、状态及其变化进行测定，以评估环境质量状况的过程。其原理基于物理学、化学、生物学等多学科知识，运用各种分析技术和方法对环境样品进行检测和分析。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环境检测原理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化学分析法、仪器分析法、生物监测法等。其中，化学分析法通过化学反应来测定物质含量；仪器分析法利用光学、电学等原理，使用专门仪器进行测定；生物监测法利用生物对环境污染物的反应来评估环境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环境检测方法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环境检测原理与方法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包括大气污染物（如颗粒物、二氧化硫、氮氧化物等）、水污染物（如重金属、有机物、营养盐等）以及土壤污染物（如农药、重金属、石油烃等）。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污染物危害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污染物对环境和人类健康造成严重影响。大气污染可导致呼吸道疾病、心血管疾病等；水污染可影响饮用水安全，造成水生生物死亡等；土壤污染可导致农产品质量下降，对人体健康构成潜在威胁。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常见污染物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常见污染物及其危害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采样要求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采样是环境检测的关键环节，要求采样人员具备专业技能和严谨态度。采样前需制定详细计划，选择合适的采样点和时间，确保样品的代表性和真实性。同时，要遵循无菌操作原则，避免样品受到污染。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保存要求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样品保存需根据检测项目的不同选择合适的保存方法和保存剂。对于易挥发、易分解的样品，需采取低温、避光等保存措施，以确保样品在运输和检测过程中的稳定性和准确性。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样品运输过程中要确保样品的安全和完整，防止破损、泄漏和污染。对于需要低温保存的样品，需配备专用冷藏设备；对于易燃、易爆或有毒有害的样品，需采取特殊防护措施并严格遵守相关法规进行运输。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采样、保存和运输要求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现场检测技术与实践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现场调查与布点原则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调查目的和内容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明确调查目的，包括污染源、环境质量、生态状况等，并确定相应的调查内容，如地形地貌、气象水文、敏感目标等。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布点原则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根据调查目的和内容，遵循代表性、可比性、可行性等原则，合理布设采样点，确保采样数据能够真实反映调查区域的环境状况。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布点方法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根据调查区域的特点和实际情况，选择合适的布点方法，如网格布点法、功能分区布点法、同心圆布点法等。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介绍常用的采样设备，如大气采样器、水质采样器、土壤采样器等，以及各种设备的适用范围和使用方法。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采样设备种类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详细阐述采样设备在使用过程中需要注意的事项，如设备校准、电源使用、安全防护等。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设备使用注意事项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介绍采样设备的日常维护和保养方法，包括设备清洁、部件更换、故障排查等，以确保设备的正常运行和延长使用寿命。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采样设备使用及维护保养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介绍常用的数据分析方法，如描述性统计、推论性统计、多元分析等，以及各种方法的适用场景和实施步骤。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阐述现场数据处理的基本流程，包括数据收集、整理、转换、分析等步骤。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结果呈现与解读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详细讲解如何将分析结果以图表、报告等形式呈现出来，并对结果进行解读和评估，为环境管理提供科学依据。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现场数据处理及结果分析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https://d.book118.com/027003132136006035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2024-09-10T09:13:30.152</cp:lastPrinted>
  <dcterms:created xsi:type="dcterms:W3CDTF">2024-09-10T01:13:30Z</dcterms:created>
  <dcterms:modified xsi:type="dcterms:W3CDTF">2024-09-10T01:13:32Z</dcterms:modified>
</cp:coreProperties>
</file>